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156B57-D2B9-B8BE-9675-D95E7BC8F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48C2F5-4C5E-F191-C4E9-DBC0B345C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53A665-A23E-F26F-DB4D-D17052638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B80C-06C5-4A04-94A4-8E4711AE7605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4CEECB-D18E-F257-CD7C-D39A9545A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4D51AC-ED77-96CA-4575-2C0D8AB7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CAC0-0837-48B5-9F0E-9DE61EAF7AC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111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692FC-5549-269B-FE4B-788464564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1CE8C1-D4C0-8197-1AC5-13F7DFCF0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B1BBC4-C831-257E-AC63-EC54A6AF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B80C-06C5-4A04-94A4-8E4711AE7605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51CA9F-1C3C-0C52-04D3-1BB824A82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D969BA-B34D-C898-4729-18B1C0547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CAC0-0837-48B5-9F0E-9DE61EAF7AC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570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80706A4-3F02-F329-92F6-D28392916C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1393DF-4D08-B905-51B0-754173116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4E5B0A-88BD-07C8-8A06-8D88904F4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B80C-06C5-4A04-94A4-8E4711AE7605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41F196-B921-4FC2-FCC3-D86E38828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17F378-DD1B-914D-8B50-BC49923C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CAC0-0837-48B5-9F0E-9DE61EAF7AC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1622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AFCCA0-4A9E-7F3A-20BC-9E813AB10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76ECBB-84A0-6C36-F8A6-B8DFF8D84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1B701A-7959-78AD-C39D-333EDCA93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B80C-06C5-4A04-94A4-8E4711AE7605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14178A-4E8B-8DB0-59AA-C8755998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B4AB2E-429D-1998-441F-085F9EA7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CAC0-0837-48B5-9F0E-9DE61EAF7AC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039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4A0145-7A17-8E63-AF80-0AF571196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44B95E-9248-942B-72C9-83B7B4131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3F3F2A-E01C-A44F-0B47-172A3AB7D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B80C-06C5-4A04-94A4-8E4711AE7605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B9B5AA-5FBC-4750-26F2-CFAF5E01D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EEDB4F-B131-2B70-F9D5-CAAF5682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CAC0-0837-48B5-9F0E-9DE61EAF7AC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1323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5A06EB-E7A8-D15A-CCB0-12AC5F1DF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6C7764-619C-68B4-DC33-7193CC4C70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D61A52-BC19-5EBF-F8DB-D7569D984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336209-ECD9-96F8-2F97-F246AA31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B80C-06C5-4A04-94A4-8E4711AE7605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E7D6E4-CD42-F156-9451-B954C5D0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9E3BC4-03A8-ECAE-BA70-8960AC5CA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CAC0-0837-48B5-9F0E-9DE61EAF7AC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949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231558-9259-B7C7-ACC9-73DA85D4E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AFDFAF-211D-3145-C9C9-809C2E228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6DDAAD-B2C3-8491-33A4-58AB0884B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490FD5-9AC1-C3D2-D3C6-358F7A102F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2B9B06C-B80F-ABF6-614E-B73A4BDCC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55B32B9-70C5-EBB5-F08A-E2426CFF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B80C-06C5-4A04-94A4-8E4711AE7605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0021AF-35EF-AEAC-1521-1C63F40FC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BD74436-B776-3F21-BF07-86C225E3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CAC0-0837-48B5-9F0E-9DE61EAF7AC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617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B0B3E0-3E03-5DDB-3199-E31E7D9E0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B25561B-01D9-9AF0-27B6-1B720E63B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B80C-06C5-4A04-94A4-8E4711AE7605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BC1A45-2E13-3F44-053C-A56ADE90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CEA4F8-8BC7-1656-B195-64B73EB39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CAC0-0837-48B5-9F0E-9DE61EAF7AC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495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E927949-D4BA-2CA7-DF86-C12DD4606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B80C-06C5-4A04-94A4-8E4711AE7605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E0B726-E8A2-B380-5475-89EA01F9F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05F1198-B271-AA31-4E9E-0AAFCC7E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CAC0-0837-48B5-9F0E-9DE61EAF7AC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282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607725-AF7C-6E85-94AC-145AFF977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0246CB-8F60-0761-2720-8ABDDCE44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BF30F4-EE77-9587-6235-15F5E8357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59C5BC-2D3F-8BBE-1C5D-CC3BD3B90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B80C-06C5-4A04-94A4-8E4711AE7605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42E813-FDD2-9AFD-5E58-1C4246641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75CFB9-02E0-9B9A-C8A1-6875B4D64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CAC0-0837-48B5-9F0E-9DE61EAF7AC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112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FC04B0-2618-6CA5-A331-015DD316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123F5DD-895B-6C13-C767-0E49C87171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5763EF-65E2-FBC8-460E-9F865728F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A12E23-2F97-E7A2-0A43-057F9B2E9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B80C-06C5-4A04-94A4-8E4711AE7605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521BDF-C103-5026-5449-5BC153E6A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51E7F8-7B56-34ED-D1CE-A4840922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CAC0-0837-48B5-9F0E-9DE61EAF7AC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686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9A7B5F7-20C8-1888-AA24-15986290A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1A9289-0D02-C048-C08D-F40D8B07C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E45C3C-C9F0-C443-F53D-FB47AE595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BB80C-06C5-4A04-94A4-8E4711AE7605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017DF5-2AA7-2C64-6C04-7CB53B6912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3CA5B9-264F-6117-D00C-E94D865BB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1CAC0-0837-48B5-9F0E-9DE61EAF7AC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786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0674E7-D256-A2CB-FB42-0779E8D0B8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Thomson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A0D3E0-E6AE-4EA4-62D2-0863623EA0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Enriké </a:t>
            </a:r>
            <a:r>
              <a:rPr lang="fr-CA" dirty="0" err="1"/>
              <a:t>Lorenzano</a:t>
            </a:r>
            <a:r>
              <a:rPr lang="fr-CA" dirty="0"/>
              <a:t> Pouliot</a:t>
            </a:r>
          </a:p>
        </p:txBody>
      </p:sp>
    </p:spTree>
    <p:extLst>
      <p:ext uri="{BB962C8B-B14F-4D97-AF65-F5344CB8AC3E}">
        <p14:creationId xmlns:p14="http://schemas.microsoft.com/office/powerpoint/2010/main" val="183090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78533B-50EB-CFE4-F665-9048A6601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775425-4B4B-6118-4B98-2E78FF236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/>
            <a:r>
              <a:rPr lang="fr-CA" dirty="0">
                <a:effectLst/>
              </a:rPr>
              <a:t>nom complet: Joseph John Thomson</a:t>
            </a:r>
            <a:endParaRPr lang="fr-CA" dirty="0"/>
          </a:p>
          <a:p>
            <a:pPr rtl="0"/>
            <a:r>
              <a:rPr lang="fr-CA" dirty="0">
                <a:effectLst/>
              </a:rPr>
              <a:t>nationalité: </a:t>
            </a:r>
            <a:r>
              <a:rPr lang="fr-CA" dirty="0" err="1">
                <a:effectLst/>
              </a:rPr>
              <a:t>Britanique</a:t>
            </a:r>
            <a:endParaRPr lang="fr-CA" dirty="0">
              <a:effectLst/>
            </a:endParaRPr>
          </a:p>
          <a:p>
            <a:pPr rtl="0"/>
            <a:r>
              <a:rPr lang="fr-CA" dirty="0" err="1">
                <a:effectLst/>
              </a:rPr>
              <a:t>Periode</a:t>
            </a:r>
            <a:r>
              <a:rPr lang="fr-CA" dirty="0">
                <a:effectLst/>
              </a:rPr>
              <a:t> de temps: 1856 à 1940</a:t>
            </a:r>
          </a:p>
          <a:p>
            <a:pPr rtl="0"/>
            <a:r>
              <a:rPr lang="fr-CA" dirty="0">
                <a:effectLst/>
              </a:rPr>
              <a:t>Découverte: Charge Électrique</a:t>
            </a:r>
          </a:p>
          <a:p>
            <a:endParaRPr lang="fr-CA" dirty="0"/>
          </a:p>
        </p:txBody>
      </p:sp>
      <p:pic>
        <p:nvPicPr>
          <p:cNvPr id="1026" name="Picture 2" descr="Drapeau du Royaume-Uni — Wikipédia">
            <a:extLst>
              <a:ext uri="{FF2B5EF4-FFF2-40B4-BE49-F238E27FC236}">
                <a16:creationId xmlns:a16="http://schemas.microsoft.com/office/drawing/2014/main" id="{D3179EFB-DB43-F5AB-4600-0B489D23F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840" y="4108704"/>
            <a:ext cx="4582160" cy="274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oseph John Thomson — Wikipédia">
            <a:extLst>
              <a:ext uri="{FF2B5EF4-FFF2-40B4-BE49-F238E27FC236}">
                <a16:creationId xmlns:a16="http://schemas.microsoft.com/office/drawing/2014/main" id="{1B18A9A2-3CD9-59A0-8731-C9EB26072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321" y="0"/>
            <a:ext cx="2519680" cy="395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odèle atomique de Thomson — Wikipédia">
            <a:extLst>
              <a:ext uri="{FF2B5EF4-FFF2-40B4-BE49-F238E27FC236}">
                <a16:creationId xmlns:a16="http://schemas.microsoft.com/office/drawing/2014/main" id="{40BD4BA9-BAA8-F581-4129-5FC184C85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518" y="16906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7470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Thomson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Thomson</dc:title>
  <dc:creator>elorenzano89 Enriké</dc:creator>
  <cp:lastModifiedBy>elorenzano89 Enriké</cp:lastModifiedBy>
  <cp:revision>1</cp:revision>
  <dcterms:created xsi:type="dcterms:W3CDTF">2024-01-12T17:18:02Z</dcterms:created>
  <dcterms:modified xsi:type="dcterms:W3CDTF">2024-02-07T19:05:40Z</dcterms:modified>
</cp:coreProperties>
</file>