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2487BF-DC89-EDA3-D20D-490AF88BB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6F43523-DE08-2202-391E-68B7A3241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208C3B-67F0-06F0-5BDE-D2D5C29DD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899-CE50-4F04-B00A-24418E899CE8}" type="datetimeFigureOut">
              <a:rPr lang="fr-CA" smtClean="0"/>
              <a:t>2024-02-07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E0690F-7A62-8673-8073-9171DBE68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AE016-8FED-63F6-61FC-20C17D358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2526-07D2-435B-B787-1F48CFE7157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332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34D119-6A78-3955-69E5-23514D24F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1C3F730-1A9B-4B3C-0EC4-9098E37D2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D3E515-7C45-35D4-2AC1-3981E4A65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899-CE50-4F04-B00A-24418E899CE8}" type="datetimeFigureOut">
              <a:rPr lang="fr-CA" smtClean="0"/>
              <a:t>2024-02-07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3A0F79-1BF3-793D-7CF2-641FC5895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7708CB-4B26-EEAD-5A8A-428600706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2526-07D2-435B-B787-1F48CFE7157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110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7F49DA9-37BD-270A-88E9-8504115973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F6D1B23-CCA1-2C1C-3E6D-8870844655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28CEE6-5289-798A-1155-AB62E4C5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899-CE50-4F04-B00A-24418E899CE8}" type="datetimeFigureOut">
              <a:rPr lang="fr-CA" smtClean="0"/>
              <a:t>2024-02-07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9E1E11-3F4D-F363-E29C-28E2341D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9E3CE1-8C6E-7B61-3BB9-5F31DC259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2526-07D2-435B-B787-1F48CFE7157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148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0A65EB-09BA-F5AE-4F2B-D9BC3C2CF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8B03E9-8907-5EB8-F37C-4179AAF59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F94736-5346-BD5D-A856-BE2E0A48B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899-CE50-4F04-B00A-24418E899CE8}" type="datetimeFigureOut">
              <a:rPr lang="fr-CA" smtClean="0"/>
              <a:t>2024-02-07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7C0B80-6095-96EF-C7CF-3B8EB5B97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13CA0E-046D-EEB9-3841-03148023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2526-07D2-435B-B787-1F48CFE7157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428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00BF38-311B-8E4A-9CA8-E56ECFBEF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C04AC6-6090-4C54-768A-BA09DCA6B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68FC82-E5CB-9FFD-85E6-E2B631640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899-CE50-4F04-B00A-24418E899CE8}" type="datetimeFigureOut">
              <a:rPr lang="fr-CA" smtClean="0"/>
              <a:t>2024-02-07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971160-60B9-D46E-7E17-4C005AE6C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EA7B6F-67BD-9AFA-6CC5-F0979DEE2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2526-07D2-435B-B787-1F48CFE7157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8918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191A57-E34E-DF8A-6869-39A65CFC5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EEE981-D076-ABAA-ADFB-CB6C0A9037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269BE3F-E1F5-9C42-23AB-D26C33C67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C6DC2B8-E0CC-F392-BB16-CE67BB466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899-CE50-4F04-B00A-24418E899CE8}" type="datetimeFigureOut">
              <a:rPr lang="fr-CA" smtClean="0"/>
              <a:t>2024-02-07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0F3F30-D08D-93D6-2CD3-513ED65E0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11F79B-988A-77FE-E732-BDE5FB64F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2526-07D2-435B-B787-1F48CFE7157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7094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73FBEB-9230-D881-46F1-82A1C5FF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D3E9A0-A4A9-C250-B792-3DB5DC205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CA5D39A-861C-8CC7-12B2-2CBD47F6A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813C6C4-A1D3-DF0E-21E7-F51C0A7D6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8031076-3844-A35C-44CA-8AED8D6A90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18FAEA1-948D-78CE-2D32-DDAC4699F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899-CE50-4F04-B00A-24418E899CE8}" type="datetimeFigureOut">
              <a:rPr lang="fr-CA" smtClean="0"/>
              <a:t>2024-02-07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304FE04-38F3-91B3-46B5-7626F24E1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B6FB878-4AFF-6DE3-0198-C9CE91C68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2526-07D2-435B-B787-1F48CFE7157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3654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71040A-2BFB-F5D4-38AA-665A6B816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CD1C260-77EC-A7B4-2126-5885E0B37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899-CE50-4F04-B00A-24418E899CE8}" type="datetimeFigureOut">
              <a:rPr lang="fr-CA" smtClean="0"/>
              <a:t>2024-02-07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2CF6307-B25C-27C5-AB55-150FA8872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F0A4E5D-25C0-7AE0-3648-5388AACE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2526-07D2-435B-B787-1F48CFE7157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7159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C2D606B-B3B5-DC8B-5FBC-36DFDCE32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899-CE50-4F04-B00A-24418E899CE8}" type="datetimeFigureOut">
              <a:rPr lang="fr-CA" smtClean="0"/>
              <a:t>2024-02-07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D933910-CA79-EB08-7EDF-00469FAE4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FB4A03-62C2-B7F4-BF7F-B80CABF9D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2526-07D2-435B-B787-1F48CFE7157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4958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27088A-5226-8498-3DC9-B4E5266FE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2A2B2E-3328-A125-C60E-520B68541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24C9E55-A62F-9572-9DEC-E94D32680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1D45AE-7BCA-2D14-139A-5464498F1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899-CE50-4F04-B00A-24418E899CE8}" type="datetimeFigureOut">
              <a:rPr lang="fr-CA" smtClean="0"/>
              <a:t>2024-02-07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FCF545-1549-C49F-4CF3-92009BF90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229C87-3C92-5AEC-8A4A-E5D72EEA9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2526-07D2-435B-B787-1F48CFE7157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6346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A9E266-3AC8-09FA-26C6-C0B955872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06680CE-C3FF-E3A2-5E14-8F74215832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C8BEC6E-AFEB-62FE-794A-8B5987B62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0DF8BC-69CD-5638-A902-BF80EE080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899-CE50-4F04-B00A-24418E899CE8}" type="datetimeFigureOut">
              <a:rPr lang="fr-CA" smtClean="0"/>
              <a:t>2024-02-07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1EF0CA-F564-8513-690D-2CC589E3D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3266ED-6C4F-0C5D-94FA-1885EB4B7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2526-07D2-435B-B787-1F48CFE7157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754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6258728-70B3-ACB3-B5BE-D9E32121A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FF4098-8F6E-90B3-E981-91C5ECAD6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3C26F9-7B2B-6DA7-6716-22D156FE58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8E899-CE50-4F04-B00A-24418E899CE8}" type="datetimeFigureOut">
              <a:rPr lang="fr-CA" smtClean="0"/>
              <a:t>2024-02-07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543842-D82F-0D22-C0A2-DE3BC0D9F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F39E12-1999-BAFA-AE84-92E06BF29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02526-07D2-435B-B787-1F48CFE7157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638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3E02A5-3270-280C-235D-9EA7325BD2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Rutherford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3574137-7DE8-CF1D-ADFA-FC68F3A1BD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Par Enriké </a:t>
            </a:r>
            <a:r>
              <a:rPr lang="fr-CA" dirty="0" err="1"/>
              <a:t>Lorenzano</a:t>
            </a:r>
            <a:r>
              <a:rPr lang="fr-CA" dirty="0"/>
              <a:t> Pouliot</a:t>
            </a:r>
          </a:p>
        </p:txBody>
      </p:sp>
    </p:spTree>
    <p:extLst>
      <p:ext uri="{BB962C8B-B14F-4D97-AF65-F5344CB8AC3E}">
        <p14:creationId xmlns:p14="http://schemas.microsoft.com/office/powerpoint/2010/main" val="2317014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967427-FD20-3C99-4224-543AB887A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536DBA-6628-ABD6-A594-66F0C22EA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fr-CA" dirty="0">
                <a:effectLst/>
              </a:rPr>
              <a:t>nom complet: Ernest Rutherford</a:t>
            </a:r>
          </a:p>
          <a:p>
            <a:pPr rtl="0"/>
            <a:r>
              <a:rPr lang="fr-CA" dirty="0">
                <a:effectLst/>
              </a:rPr>
              <a:t>nationalité: Néo-Zélandais</a:t>
            </a:r>
          </a:p>
          <a:p>
            <a:pPr rtl="0"/>
            <a:r>
              <a:rPr lang="fr-CA" dirty="0" err="1">
                <a:effectLst/>
              </a:rPr>
              <a:t>Periode</a:t>
            </a:r>
            <a:r>
              <a:rPr lang="fr-CA" dirty="0">
                <a:effectLst/>
              </a:rPr>
              <a:t> de temps: 1766 à 1844</a:t>
            </a:r>
          </a:p>
          <a:p>
            <a:pPr rtl="0"/>
            <a:r>
              <a:rPr lang="fr-CA" dirty="0">
                <a:effectLst/>
              </a:rPr>
              <a:t>Découverte: Le noyau est positif le reste est du vide</a:t>
            </a:r>
          </a:p>
          <a:p>
            <a:pPr marL="0" indent="0" rtl="0">
              <a:buNone/>
            </a:pPr>
            <a:r>
              <a:rPr lang="fr-CA" dirty="0">
                <a:effectLst/>
              </a:rPr>
              <a:t> </a:t>
            </a:r>
          </a:p>
          <a:p>
            <a:endParaRPr lang="fr-CA" dirty="0"/>
          </a:p>
        </p:txBody>
      </p:sp>
      <p:pic>
        <p:nvPicPr>
          <p:cNvPr id="1028" name="Picture 4" descr="Ernest Rutherford - Wikipedia">
            <a:extLst>
              <a:ext uri="{FF2B5EF4-FFF2-40B4-BE49-F238E27FC236}">
                <a16:creationId xmlns:a16="http://schemas.microsoft.com/office/drawing/2014/main" id="{25C3C056-D32F-40C9-6F44-493CBB799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561" y="0"/>
            <a:ext cx="2631440" cy="355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rapeau de la Nouvelle-Zélande — Wikipédia">
            <a:extLst>
              <a:ext uri="{FF2B5EF4-FFF2-40B4-BE49-F238E27FC236}">
                <a16:creationId xmlns:a16="http://schemas.microsoft.com/office/drawing/2014/main" id="{2F5DD2BC-86D1-ED68-B749-970B18054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015" y="4009644"/>
            <a:ext cx="5696712" cy="284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odèle atomique de Rutherford - Wikiwand">
            <a:extLst>
              <a:ext uri="{FF2B5EF4-FFF2-40B4-BE49-F238E27FC236}">
                <a16:creationId xmlns:a16="http://schemas.microsoft.com/office/drawing/2014/main" id="{8EC46B8B-7136-A0BD-EE22-C8003D28A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643" y="3846765"/>
            <a:ext cx="2848357" cy="284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0369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32</Words>
  <Application>Microsoft Office PowerPoint</Application>
  <PresentationFormat>Grand écran</PresentationFormat>
  <Paragraphs>7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Rutherford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Rutherford</dc:title>
  <dc:creator>elorenzano89 Enriké</dc:creator>
  <cp:lastModifiedBy>elorenzano89 Enriké</cp:lastModifiedBy>
  <cp:revision>1</cp:revision>
  <dcterms:created xsi:type="dcterms:W3CDTF">2024-01-12T16:34:20Z</dcterms:created>
  <dcterms:modified xsi:type="dcterms:W3CDTF">2024-02-07T19:02:11Z</dcterms:modified>
</cp:coreProperties>
</file>