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B4D3B4-C681-44A5-6861-8FF6EE618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B3D129-A977-4AC3-6EB8-6023BF1367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D24007-FC04-7187-1584-4D8494DD0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74D2-A7D7-4F7C-9DD7-E3BC17A6209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E72365-FB44-71AF-3788-E675FC9D0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D676AA-DB12-8EA4-35F6-E598A8DBD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0196-4CF7-4263-8B4E-A5C3989EA2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660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926F8E-BFFE-0211-0F0E-1BBCA1E55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C166D8-CD8C-72FE-D5CE-562EF76AD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F1549E-E210-EABE-F551-4D4A8A80F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74D2-A7D7-4F7C-9DD7-E3BC17A6209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A4A77B-A4E9-999F-483A-EBDB45621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E9A656-E27B-D0C0-9E61-890266CA4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0196-4CF7-4263-8B4E-A5C3989EA2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136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E7CEA37-5C59-621A-910B-CEA91DBD9A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92934FD-8620-7CFF-1728-B9856447D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6BFF68-9B90-AEE6-EEEC-A4A80BD8A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74D2-A7D7-4F7C-9DD7-E3BC17A6209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4F645E-06FD-3C0D-C891-53CE58D72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FD1955-ADEA-056F-6DDD-9452A3CBA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0196-4CF7-4263-8B4E-A5C3989EA2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8106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2DAB99-EF19-BEE8-8A8A-BFDA4331C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FA22CD-60FE-70AB-575A-319F4FD64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4DD6C0-E934-76F9-2E77-116894499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74D2-A7D7-4F7C-9DD7-E3BC17A6209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DFD1A7-23DF-B27E-F149-A2BDCBB9C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ABE614-7F05-56E7-45D5-43D42A822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0196-4CF7-4263-8B4E-A5C3989EA2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2156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CAF9F4-3BE2-967A-3321-A5E764A2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C2E6C0-31CC-917D-C713-F40A8C581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A22B92-B6E5-A7A8-8DC8-A904098D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74D2-A7D7-4F7C-9DD7-E3BC17A6209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43AE18-A7E0-22D8-EE41-AA8E573E0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1AD53F-0AA5-5959-01D7-4DE5B9ACF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0196-4CF7-4263-8B4E-A5C3989EA2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555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290F7E-A61C-68EC-8F26-E76D4F640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AD1255-728C-7781-B61D-C7C7FEA3B0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940CA94-A2AC-C1B9-A3DF-E67F858FA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1F7F85-8BA5-91CD-7E65-F5747AD5A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74D2-A7D7-4F7C-9DD7-E3BC17A6209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5418B6-5950-725F-63C5-844FCCAE9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6445D8-EA9D-569A-19EE-D936247F2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0196-4CF7-4263-8B4E-A5C3989EA2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392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4B7965-74D9-44BA-2C9B-933A36BAD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DA00D5-79C8-F0FC-E20E-013EFCCBF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A784F35-6A73-1ABE-0445-927EB6482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F1A153E-EB90-F29B-0E82-2D602159FB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2AE3127-8309-7EFB-9749-8C191BB656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CE2F726-832A-5C74-0150-0D31575BE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74D2-A7D7-4F7C-9DD7-E3BC17A6209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E455E3B-F552-1D0E-D88E-1621EB8CF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18A3237-5AA3-54F9-B91D-D79162D2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0196-4CF7-4263-8B4E-A5C3989EA2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974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F402D9-5AA7-F319-C68E-E7DA6F42E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9692ADE-934D-05CB-AD9A-060C0FE06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74D2-A7D7-4F7C-9DD7-E3BC17A6209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E600F6-110B-DFDB-A33D-DAE19869B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C616885-192E-219B-2FA1-E8F26DFE0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0196-4CF7-4263-8B4E-A5C3989EA2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237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11B0B2A-97F6-76A2-5A9F-90BAFBA9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74D2-A7D7-4F7C-9DD7-E3BC17A6209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D9DBC39-D6D2-7CEE-6E0D-7D9BB93FA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CD537EE-E56D-AEB4-8342-9F22703A6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0196-4CF7-4263-8B4E-A5C3989EA2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091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F61C0F-2385-7B73-D4DE-F4B62F4DD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D9A52B-F738-9FB6-22D9-F92F585B2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6EE9607-942C-5F6B-3243-FD92783F6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D8FF03-A71E-E52D-E9B1-6158988F2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74D2-A7D7-4F7C-9DD7-E3BC17A6209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AC9B467-7DFF-4FA0-7267-796DDE531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527B65-5C1C-7C7D-0536-328B8CA1A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0196-4CF7-4263-8B4E-A5C3989EA2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1550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9C6F16-84C9-8846-60D3-0B5E0E915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7D25BBE-80D0-41E0-5317-72B5840E2F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DF1674A-503E-8A42-2A88-F4667C7F3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2734E3-B89C-8996-918E-6EA85C174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74D2-A7D7-4F7C-9DD7-E3BC17A6209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D00DE8-C79C-2918-60F9-D7EA5254C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9C644C-4B25-80CC-A6BE-3347C7E11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0196-4CF7-4263-8B4E-A5C3989EA2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399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33C0DB8-DC98-45BC-5D6A-36D105063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705AD9-8EC1-5319-B858-B2E9D1B67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33B0E8-690B-B6A7-0EAA-9ED759E2E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574D2-A7D7-4F7C-9DD7-E3BC17A6209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5BAC04-47D9-49DE-1C01-3C5DAEFC3E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32FF46-3BA0-C7ED-F115-DA98546FD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D0196-4CF7-4263-8B4E-A5C3989EA2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4874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0A2C2B-0C7B-F188-C03F-868A1380C5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Mendeleiev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C3FF76-D197-40A5-2FD8-BF83612B2B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/>
              <a:t>Par Enriké Lorenzano</a:t>
            </a:r>
            <a:r>
              <a:rPr lang="fr-CA" dirty="0"/>
              <a:t> Pouliot</a:t>
            </a:r>
          </a:p>
        </p:txBody>
      </p:sp>
    </p:spTree>
    <p:extLst>
      <p:ext uri="{BB962C8B-B14F-4D97-AF65-F5344CB8AC3E}">
        <p14:creationId xmlns:p14="http://schemas.microsoft.com/office/powerpoint/2010/main" val="852189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FBFC67-E6C6-7C9D-B5D7-4630CA1B7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9ACED9-2DC4-1A18-4CFC-1A0B487BD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/>
            <a:r>
              <a:rPr lang="fr-CA" dirty="0">
                <a:effectLst/>
              </a:rPr>
              <a:t>nom complet: </a:t>
            </a:r>
            <a:r>
              <a:rPr lang="fr-CA" dirty="0" err="1">
                <a:effectLst/>
              </a:rPr>
              <a:t>Dmitri</a:t>
            </a:r>
            <a:r>
              <a:rPr lang="fr-CA" dirty="0">
                <a:effectLst/>
              </a:rPr>
              <a:t> </a:t>
            </a:r>
            <a:r>
              <a:rPr lang="fr-CA" dirty="0" err="1">
                <a:effectLst/>
              </a:rPr>
              <a:t>Mendeleiev</a:t>
            </a:r>
            <a:endParaRPr lang="fr-CA" dirty="0"/>
          </a:p>
          <a:p>
            <a:pPr rtl="0"/>
            <a:r>
              <a:rPr lang="fr-CA" dirty="0">
                <a:effectLst/>
              </a:rPr>
              <a:t>nationalité: Russe</a:t>
            </a:r>
          </a:p>
          <a:p>
            <a:pPr rtl="0"/>
            <a:r>
              <a:rPr lang="fr-CA" dirty="0" err="1">
                <a:effectLst/>
              </a:rPr>
              <a:t>Periode</a:t>
            </a:r>
            <a:r>
              <a:rPr lang="fr-CA" dirty="0">
                <a:effectLst/>
              </a:rPr>
              <a:t> de temps: 1834 à 1907</a:t>
            </a:r>
          </a:p>
          <a:p>
            <a:pPr rtl="0"/>
            <a:r>
              <a:rPr lang="fr-CA" dirty="0">
                <a:effectLst/>
              </a:rPr>
              <a:t>Découverte: Tableau </a:t>
            </a:r>
            <a:r>
              <a:rPr lang="fr-CA" dirty="0" err="1">
                <a:effectLst/>
              </a:rPr>
              <a:t>Périodoque</a:t>
            </a:r>
            <a:endParaRPr lang="fr-CA" dirty="0">
              <a:effectLst/>
            </a:endParaRPr>
          </a:p>
          <a:p>
            <a:endParaRPr lang="fr-CA" dirty="0"/>
          </a:p>
        </p:txBody>
      </p:sp>
      <p:pic>
        <p:nvPicPr>
          <p:cNvPr id="1028" name="Picture 4" descr="Cultura Sciences 78">
            <a:extLst>
              <a:ext uri="{FF2B5EF4-FFF2-40B4-BE49-F238E27FC236}">
                <a16:creationId xmlns:a16="http://schemas.microsoft.com/office/drawing/2014/main" id="{4F878791-425E-0376-F653-E33BAEEB1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081" y="0"/>
            <a:ext cx="4185920" cy="3695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rapeau de la Russie — Wikipédia">
            <a:extLst>
              <a:ext uri="{FF2B5EF4-FFF2-40B4-BE49-F238E27FC236}">
                <a16:creationId xmlns:a16="http://schemas.microsoft.com/office/drawing/2014/main" id="{3D0866FB-BC05-6F7F-B750-9925A74EC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321" y="3695519"/>
            <a:ext cx="4297680" cy="286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Tableau périodique des éléments — Wikipédia">
            <a:extLst>
              <a:ext uri="{FF2B5EF4-FFF2-40B4-BE49-F238E27FC236}">
                <a16:creationId xmlns:a16="http://schemas.microsoft.com/office/drawing/2014/main" id="{19C8D4F9-FD23-72E4-E231-112D7361F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3980439"/>
            <a:ext cx="4389120" cy="2811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Dmitri Mendeleïev, l'inventeur du tableau périodique">
            <a:extLst>
              <a:ext uri="{FF2B5EF4-FFF2-40B4-BE49-F238E27FC236}">
                <a16:creationId xmlns:a16="http://schemas.microsoft.com/office/drawing/2014/main" id="{1280AD0D-8B0D-F2DC-8106-37A682753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2" y="5277500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89075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24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Mendeleiev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Mendeleiev</dc:title>
  <dc:creator>elorenzano89 Enriké</dc:creator>
  <cp:lastModifiedBy>elorenzano89 Enriké</cp:lastModifiedBy>
  <cp:revision>2</cp:revision>
  <dcterms:created xsi:type="dcterms:W3CDTF">2024-01-12T17:11:28Z</dcterms:created>
  <dcterms:modified xsi:type="dcterms:W3CDTF">2024-02-07T19:00:16Z</dcterms:modified>
</cp:coreProperties>
</file>