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27E78E-AF3D-3A5B-59FD-7863B85B3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E73C46-3B98-ABAA-6AAE-27E7C2D04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737229-E402-983D-B5AF-5F737A86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0F8B11-56E7-B1C3-1117-57A46D0E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D1E9BE-8E56-13A9-9BC8-C98E5B66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329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72F61D-1729-5AC2-CA9C-2481165B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CA6C42-4312-99CF-52B2-22DD6F829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40283E-5A68-D18E-54DB-3CF3A8AB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5C328B-F2F7-0321-CAA3-B7550154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631722-4EBA-DDFE-4E9E-16A02250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156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BCB5BCE-81F9-C2CE-A6D9-A86134E9C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6DC80A9-3241-97E4-B0A1-BFBF03E59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E04A8E-0642-55B7-B0C8-666CEC6C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67EA19-9F1E-CC1F-76D7-47DA3987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A3636C-4328-9597-52EB-7ABC953A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267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57792-0C0D-462B-F3A3-F3DB929A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6A856F-45DD-5CFA-9B22-2982B51F0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18969C-7FDC-E4DB-BA4F-6870166F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91FA6D-E940-897E-9711-E2F1406E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2BE0F9-1A76-8F26-F4F2-ED028046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028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6B426-B4B9-3F22-21A1-79ED369D4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B10602-FB25-2F16-08FA-399A1C8D9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E01582-8B48-390B-EDAA-79AC105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F51D44-E070-94A9-C876-B6A0D40C1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C60E82-3083-195D-94F5-D5E945F3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589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4F45B5-767A-2FD0-A78A-FD92A0DD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FB03E7-452E-F798-E173-B1330FD68C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743295-90FE-C401-FAD1-97877320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3B88B0-3B78-4799-EB96-D078B937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7FCBEB-8598-611D-1E57-B368198B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D126B0-2E47-4495-20B4-76718F81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992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A2DD5-21C4-31F2-0C98-C89A1C0DE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0EA13F-CF8D-FBB9-4366-E7ADEAB23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4125FE-8815-AC31-E233-6EE6C3F04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8B7012-4EE6-B508-5A3A-1E43CABD3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4D1BFC-3CF2-CC62-00C4-D4BBC08A8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D50225A-3691-8A1F-8600-F4293F1D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AEDC0D0-86BE-3FF2-0219-9E00FC20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EB7D7B9-CF4E-86DC-E1A3-4710ADD23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825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C214C-101C-095F-A615-C2A3D4F0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41A377D-21CA-B68C-E6AE-A9D409CF3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A5D6627-E25D-4DC4-A545-800BF8E08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6C1696-9728-7802-9B4F-81C9DB50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639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536C93-19D3-0805-78E0-6CF2D44E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26846E-EC47-8D24-436B-66C363AD6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453C9F6-9DEA-0946-7A61-A668A33C0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861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4D4FE-46FC-013C-0949-60521106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3DF350-1BB2-A20E-5E80-E1FF884B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3740FE-BBDF-3E20-9016-22A315FC4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7727B7-0B5E-FF3F-8492-853BA7B40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099F57-DC10-0CC6-AFF4-81A1A523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8CF427-DDC9-E03C-8A8D-75D675B93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8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71D546-E32C-9520-5835-9E1ED974C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962FD5-88E4-BABE-A8B2-B7F2F42661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453A6A-5715-C660-289F-DDA428C5B0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7BC303-3F36-847B-F1E6-FD781F66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858391-B626-249D-40A6-536E8D55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43E84C-E097-6D00-9FA6-E78933E0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470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1A7171D-16AD-C3D3-59D2-CDB7B6D8D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8711B4-0895-353D-8DAD-5D5596B00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2DA939-2178-5DD6-D4A1-9AB191B55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A27CE-5651-4E14-8D89-796907C87619}" type="datetimeFigureOut">
              <a:rPr lang="fr-CA" smtClean="0"/>
              <a:t>2023-11-16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EB07D3-8D05-92EE-B780-C41C921B5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8DA440-0F97-D5E0-CA48-BA1B6FAE7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62056-1117-4ECD-9E5C-CD5C965EB7F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34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3D8D2C-CAEC-0B1F-D8A0-D30FCCF1B8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757F1A-F392-682A-558F-40B88B90AB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par: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268036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E649E7-CA21-B324-785C-E39AC833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Nom complet: Antoine Laurent de Lavoisier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578645-D2C7-249A-B0C2-B41846116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Nationalité: France</a:t>
            </a:r>
          </a:p>
          <a:p>
            <a:r>
              <a:rPr lang="fr-CA" dirty="0"/>
              <a:t>Période de temp: 1743-1764</a:t>
            </a:r>
          </a:p>
          <a:p>
            <a:r>
              <a:rPr lang="fr-CA" dirty="0"/>
              <a:t>Découverte: balance</a:t>
            </a:r>
          </a:p>
          <a:p>
            <a:r>
              <a:rPr lang="fr-CA" dirty="0"/>
              <a:t>Anecdote: Mort guillotiné</a:t>
            </a:r>
          </a:p>
          <a:p>
            <a:r>
              <a:rPr lang="fr-CA" dirty="0"/>
              <a:t>Phrase célèbre: Rien ne se perd, rien ne se crée, tout se transforme.</a:t>
            </a:r>
          </a:p>
        </p:txBody>
      </p:sp>
      <p:pic>
        <p:nvPicPr>
          <p:cNvPr id="1026" name="Picture 2" descr="Antoine Lavoisier | Biography, Discoveries, &amp; Facts | Britannica">
            <a:extLst>
              <a:ext uri="{FF2B5EF4-FFF2-40B4-BE49-F238E27FC236}">
                <a16:creationId xmlns:a16="http://schemas.microsoft.com/office/drawing/2014/main" id="{76BB60EB-0465-9D4C-D222-A7FEF494D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513" y="1336040"/>
            <a:ext cx="1661287" cy="20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strument de mesure : balance d'Antoine Louis Lavoisier (1746-1794),  chimiste français.">
            <a:extLst>
              <a:ext uri="{FF2B5EF4-FFF2-40B4-BE49-F238E27FC236}">
                <a16:creationId xmlns:a16="http://schemas.microsoft.com/office/drawing/2014/main" id="{D9D69377-7E16-1A0C-95D7-C12A59AAC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132" y="1579880"/>
            <a:ext cx="1494141" cy="209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ance - Wikipedia">
            <a:extLst>
              <a:ext uri="{FF2B5EF4-FFF2-40B4-BE49-F238E27FC236}">
                <a16:creationId xmlns:a16="http://schemas.microsoft.com/office/drawing/2014/main" id="{840A00E9-636E-5102-2F92-2DAE04DC7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5042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1758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Lavoisier</vt:lpstr>
      <vt:lpstr>Nom complet: Antoine Laurent de Lavoisier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</dc:title>
  <dc:creator>elorenzano89 Enriké</dc:creator>
  <cp:lastModifiedBy>elorenzano89 Enriké</cp:lastModifiedBy>
  <cp:revision>1</cp:revision>
  <dcterms:created xsi:type="dcterms:W3CDTF">2023-11-16T18:54:52Z</dcterms:created>
  <dcterms:modified xsi:type="dcterms:W3CDTF">2023-11-16T19:28:27Z</dcterms:modified>
</cp:coreProperties>
</file>