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BCD6A6-DE3D-46DE-BE7E-9BFD256E5879}" v="3" dt="2024-01-12T16:37:14.0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CC1AED-7C79-73E3-5D41-DDA89E61A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F656B0A-0E3E-A6D4-0784-B24772E30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AC3D487-1FB2-66CD-D71B-1F4F14913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715FD-F125-4FB4-A628-1FA5970AD4B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A82CA3-4944-094B-3432-4CCE95D2C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6FDB81-BEA2-12DC-7FFA-19079B941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14A1-50E7-4994-A9BC-F44495CF4FA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65073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F45FB0-AC9B-C077-4895-AEC9B899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13E4E31-D194-E555-1DA3-8FD22D438B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33BF0F-95E1-5C8F-8C01-335F0A02A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715FD-F125-4FB4-A628-1FA5970AD4B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76CB3B-9BA6-E35B-45BD-62341CE0F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47A557-015D-87BA-46D7-F23A356A1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14A1-50E7-4994-A9BC-F44495CF4FA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21800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7A36F1B-C797-A3AB-0DD2-BDB098FF7B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713C61B-92AA-757D-9D1F-928A79FB35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5E6ACDA-5791-D67F-8728-46BF42E61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715FD-F125-4FB4-A628-1FA5970AD4B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0D22BD-A188-9666-DEC8-84A4BC553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C26104-7CA3-5884-E68F-EA70738ED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14A1-50E7-4994-A9BC-F44495CF4FA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97933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55B221-5542-0C54-4A63-12F3B563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80106E-220C-452F-C725-68F9C2BBC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81D046-8AA3-865F-70EF-9EF4CCB1B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715FD-F125-4FB4-A628-1FA5970AD4B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0BE17F-78A4-D798-2003-ED1668C4A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6E9A07-01DC-995E-F898-A1BD65717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14A1-50E7-4994-A9BC-F44495CF4FA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0518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93CA7B-018F-500D-2DAA-F2EE347E9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BB82BDF-2724-DFED-3AC4-508F9E751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FD25A3-64A0-DF2A-450B-540786D68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715FD-F125-4FB4-A628-1FA5970AD4B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AD3197-96C6-EAF2-0226-970748DD0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8C9F3A-57C0-0E32-526E-77EDBEEBB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14A1-50E7-4994-A9BC-F44495CF4FA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53614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C2384C-C2D8-BFA1-0D28-CCDF3AB15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13AB28-64B5-E7F9-3CCB-F00F662DB3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4EFA82D-6867-C905-2283-DE69EA495E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6743A7-86A5-5AE6-37C1-71C424B3C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715FD-F125-4FB4-A628-1FA5970AD4B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51B9D62-B802-0D81-1648-1F47FF2FC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D50D5F-919C-D155-D6D2-0FB26C1AD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14A1-50E7-4994-A9BC-F44495CF4FA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08156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449077-3AF5-988D-B40F-EEBAF5AD9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3821B5F-66DE-A204-E23B-FCB6BD9B2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D08C428-102A-D9AE-B2CE-D15857BAF4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EBEFC8F-F0A1-BB98-DE30-3CC6118EFF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DDA71CF-CAE5-B29D-7C1F-BD479E7161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2E12E1E-8CE2-4CA6-86E2-BFBE206D5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715FD-F125-4FB4-A628-1FA5970AD4B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C4B236C-2DB3-3BB0-67DF-337784CB2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EE2E4FB-A844-05A0-2ACA-B44BA1BC2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14A1-50E7-4994-A9BC-F44495CF4FA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2895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88E220-61F0-CEE5-4362-E7DF52585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51A41C3-B910-1C7E-A7D6-E340607BC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715FD-F125-4FB4-A628-1FA5970AD4B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8E5D7DD-4CB6-15FE-60B6-83190CBB1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FBC58D5-2D01-6E01-0D0D-AFF2FF122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14A1-50E7-4994-A9BC-F44495CF4FA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99774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BF95805-3A28-348F-EE41-AC8170EFB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715FD-F125-4FB4-A628-1FA5970AD4B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AC722CE-B36D-79EB-BCAA-2C1C8D936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4FE7937-89B2-938F-AEA7-AF88C7CE6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14A1-50E7-4994-A9BC-F44495CF4FA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82795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95850B-C15F-A6A5-4D55-B84DD6376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9DB7CF-0145-6B2D-ED72-9EE5A4CA7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5831050-C388-61E0-F6E8-1F383721C2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2C1E92E-9322-46E5-76E5-3F236D21F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715FD-F125-4FB4-A628-1FA5970AD4B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E84A7D6-3614-6732-C266-DACE81A7F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81ABA31-E068-BA19-46FF-4A3336A0C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14A1-50E7-4994-A9BC-F44495CF4FA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76665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BE0049-4AA5-8752-5D07-E9F8F6BB7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E9F3D69-2140-71EB-4752-C6458E8852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78A1D72-F4BA-1FCC-9B73-CA801AA3F3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5938A81-8146-9E05-633E-F8B84F792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715FD-F125-4FB4-A628-1FA5970AD4B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42BC78F-65C0-E9CB-1A61-8F6D48662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85392A5-337E-F106-80DC-4CF258CB5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14A1-50E7-4994-A9BC-F44495CF4FA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02564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D3462D1-0BA6-3388-02DB-9F7E3F452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873B68C-B4E7-AAEB-1C0D-1A1B5A104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368A58-A07B-6325-8D66-7C49457AA9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715FD-F125-4FB4-A628-1FA5970AD4B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72B5DC-C937-26DE-55FA-2444D16FE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98D8A5-BF0F-18A6-205C-C1925DB2EC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014A1-50E7-4994-A9BC-F44495CF4FA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76025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6FDD4A-D18F-67CE-4CB5-581EDDF4BD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Dalton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CF509AC-4374-87D2-B3C6-47D498FB9C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Par Enriké </a:t>
            </a:r>
            <a:r>
              <a:rPr lang="fr-CA" dirty="0" err="1"/>
              <a:t>Lorenzano</a:t>
            </a:r>
            <a:r>
              <a:rPr lang="fr-CA" dirty="0"/>
              <a:t> Pouliot</a:t>
            </a:r>
          </a:p>
        </p:txBody>
      </p:sp>
    </p:spTree>
    <p:extLst>
      <p:ext uri="{BB962C8B-B14F-4D97-AF65-F5344CB8AC3E}">
        <p14:creationId xmlns:p14="http://schemas.microsoft.com/office/powerpoint/2010/main" val="1242328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6CC321-4088-90F2-4112-171DC23D5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307178-56A0-A1B2-19B4-CA745A579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/>
            <a:r>
              <a:rPr lang="fr-CA" dirty="0">
                <a:effectLst/>
              </a:rPr>
              <a:t>nom complet: John Dalton </a:t>
            </a:r>
          </a:p>
          <a:p>
            <a:pPr rtl="0"/>
            <a:r>
              <a:rPr lang="fr-CA" dirty="0">
                <a:effectLst/>
              </a:rPr>
              <a:t>nationalité: Anglais </a:t>
            </a:r>
          </a:p>
          <a:p>
            <a:pPr rtl="0"/>
            <a:r>
              <a:rPr lang="fr-CA" dirty="0" err="1">
                <a:effectLst/>
              </a:rPr>
              <a:t>Periode</a:t>
            </a:r>
            <a:r>
              <a:rPr lang="fr-CA" dirty="0">
                <a:effectLst/>
              </a:rPr>
              <a:t> de temps: 1766 à 1844</a:t>
            </a:r>
          </a:p>
          <a:p>
            <a:pPr rtl="0"/>
            <a:r>
              <a:rPr lang="fr-CA" dirty="0">
                <a:effectLst/>
              </a:rPr>
              <a:t>Découverte: père de la théorie atomique </a:t>
            </a:r>
          </a:p>
          <a:p>
            <a:pPr rtl="0"/>
            <a:r>
              <a:rPr lang="fr-CA" dirty="0">
                <a:effectLst/>
              </a:rPr>
              <a:t>Anecdote: Daltonisme </a:t>
            </a:r>
          </a:p>
          <a:p>
            <a:endParaRPr lang="fr-CA" dirty="0"/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AB885383-4A7A-2BF1-2744-E595493FFB1A}"/>
              </a:ext>
            </a:extLst>
          </p:cNvPr>
          <p:cNvSpPr txBox="1">
            <a:spLocks/>
          </p:cNvSpPr>
          <p:nvPr/>
        </p:nvSpPr>
        <p:spPr>
          <a:xfrm>
            <a:off x="6608379" y="1972769"/>
            <a:ext cx="14530220" cy="5149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22A97003-FF59-8D1E-5C3A-ABCCA675D7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3983" y="133458"/>
            <a:ext cx="2961322" cy="2948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3834B486-CFCC-7F34-0616-026F9AC6DE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3983" y="3201194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B5DDE909-D191-1A0B-EFAA-589A83B339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049" y="3890461"/>
            <a:ext cx="3838934" cy="2927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31971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30</Words>
  <Application>Microsoft Office PowerPoint</Application>
  <PresentationFormat>Grand écran</PresentationFormat>
  <Paragraphs>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Dalton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Dalton</dc:title>
  <dc:creator>elorenzano89 Enriké</dc:creator>
  <cp:lastModifiedBy>elorenzano89 Enriké</cp:lastModifiedBy>
  <cp:revision>2</cp:revision>
  <dcterms:created xsi:type="dcterms:W3CDTF">2024-01-12T16:20:04Z</dcterms:created>
  <dcterms:modified xsi:type="dcterms:W3CDTF">2024-02-07T19:10:08Z</dcterms:modified>
</cp:coreProperties>
</file>