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B7AE09-D8B3-D35B-6778-49BD812F4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309023-03D6-05A9-0968-C003340DC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150E52-BCC8-0109-6F36-EF2B3A13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7DE39A-8837-FC22-BF13-16A7D0444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3EA5BA-E799-4ABB-2957-2FB6389D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981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C8542F-67C3-8C4D-B735-F4B1C13CD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8394A1-EB77-71B3-442F-84D763743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42A8D5-846F-8E24-5975-026B10F87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1D521E-519C-6DAF-3DB0-DF6AF0257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650A79-14EC-3DDF-7EAB-8ECB91C5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4169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01BA4C-6455-73A9-4205-235623BEB0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E67CBB-A298-16B5-7023-276FD9546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DD6D3F-D2B3-D60B-11AB-9F9425D1C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CE190A-C529-2FCA-E7CC-CC23C6014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B23C82-3D10-3166-B430-B02A7922B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256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0E1D1D-6A06-CB15-A8A7-124270017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24DFD4-76E2-E875-9B28-7C033A02E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A0FC8D-CDB5-9199-C3B7-441FE145E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B564E6-B79D-1C05-652A-6838349E4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1565D8-59AD-62B6-92A7-7FC26AE4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633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0FB31E-30D6-DC76-333E-501FBBEE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CD7108-9205-A665-B559-95DC8E1B7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5EE721-46A8-9388-B70B-5F38D7F7D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A57DB5-34E7-853F-7BB7-0CADB2DC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AB285D-B1DA-4BA6-3ABB-8EB8AE42E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6899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BF6C81-8593-1A32-B847-22E2F8284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26C471-D20D-FB03-85DC-0F8F78D325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32008F-0F43-2756-439E-815F6441B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C8F101-3F9D-561E-2A5E-AE3CB52CF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71833C-CF05-4103-9D82-F681B4601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F08DA4-D9B1-FBD8-0167-2CEF07F25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998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9D2824-40C3-76D9-8EE3-AA0FF0027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D97776-8088-FC2C-9FBA-F6A95E783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D36B2A-4C06-650D-E133-D3B5B3105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A994D3E-A3FF-B6E3-17EB-CBD38081C1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C89945D-937A-C4C3-8BE9-C6B2FF3831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64E8BE0-F041-6F35-EDA2-081A7854D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C378D3-CCAC-FCE2-372B-FBFF3E808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67FE00-2CB9-EEC7-F432-39BA1A3AF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7338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02984-F04C-9C9B-8CC9-4875C69B9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DCF436-4CD3-C0DE-B43D-B4ADF4464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0297834-5649-6C06-21E8-EB2EB1318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63A3CF6-F59C-EBBE-8E2B-ED8153E16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885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5BC1A3F-BC9F-5C5A-45F9-8EC2CB03B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3DC110D-FABF-64B1-069F-6D4A211E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DB5396-371D-119E-B9FB-A51DFE6A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174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6FAFD5-DCDF-4320-967A-DB7F907A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77AB05-6516-6150-7EDC-E32D0F8F1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A84C29-0772-4AD5-B162-7828F21D0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CD6595-51C7-664D-FC9C-E6DC9F47F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A3A3D6-D720-D95F-57F3-0E266DF1F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31BC9F-EC41-1DFF-EC71-86AAF4CE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224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78CE9-892B-DECE-540C-68AA26EA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EDAA206-C8B1-9A3E-6331-14AF934F07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867245-5C5F-A09B-EF74-03E1363E7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3082CA-E28A-BFCB-D19F-119DE868B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A06B6F-3D6E-FC91-F66F-391DC55C7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ACD649-34D4-35EC-3384-0357F16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786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FCCEA27-C908-330E-1DD1-CA956957A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9085F5-6680-C0B3-6ABF-A9E418066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BDCB2F-EA8A-D5B6-AA80-82B122DFD0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BC01A-D360-4FDB-B129-ABC6026D6544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9F824B-75BC-4F26-A2DE-A7766BA52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C96437-7F8B-D711-073A-206CD9F15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3F5F0-3EDA-4C8F-BE64-E4270DB13C8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264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452E70-725B-1552-35AB-B804CD2E4E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Chadwick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EB07A3-46AA-413E-EC2D-3287A8DE5C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Enriké </a:t>
            </a:r>
            <a:r>
              <a:rPr lang="fr-CA" dirty="0" err="1"/>
              <a:t>Lorenzano</a:t>
            </a:r>
            <a:r>
              <a:rPr lang="fr-CA" dirty="0"/>
              <a:t> Pouliot</a:t>
            </a:r>
          </a:p>
        </p:txBody>
      </p:sp>
    </p:spTree>
    <p:extLst>
      <p:ext uri="{BB962C8B-B14F-4D97-AF65-F5344CB8AC3E}">
        <p14:creationId xmlns:p14="http://schemas.microsoft.com/office/powerpoint/2010/main" val="146621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70432B-A4C1-12A8-B8B6-EF6B6897D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0037FF-F719-B554-F009-B1062C190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/>
            <a:r>
              <a:rPr lang="fr-CA" dirty="0">
                <a:effectLst/>
              </a:rPr>
              <a:t>nom complet: James Chadwick</a:t>
            </a:r>
            <a:endParaRPr lang="fr-CA" dirty="0"/>
          </a:p>
          <a:p>
            <a:pPr rtl="0"/>
            <a:r>
              <a:rPr lang="fr-CA" dirty="0">
                <a:effectLst/>
              </a:rPr>
              <a:t>nationalité: Anglais</a:t>
            </a:r>
          </a:p>
          <a:p>
            <a:pPr rtl="0"/>
            <a:r>
              <a:rPr lang="fr-CA" dirty="0" err="1">
                <a:effectLst/>
              </a:rPr>
              <a:t>Periode</a:t>
            </a:r>
            <a:r>
              <a:rPr lang="fr-CA" dirty="0">
                <a:effectLst/>
              </a:rPr>
              <a:t> de temps: 1891 à 1974</a:t>
            </a:r>
          </a:p>
          <a:p>
            <a:pPr rtl="0"/>
            <a:r>
              <a:rPr lang="fr-CA" dirty="0">
                <a:effectLst/>
              </a:rPr>
              <a:t>Découverte: Il y a un neutron dans le noyau</a:t>
            </a:r>
          </a:p>
          <a:p>
            <a:endParaRPr lang="fr-CA" dirty="0"/>
          </a:p>
        </p:txBody>
      </p:sp>
      <p:pic>
        <p:nvPicPr>
          <p:cNvPr id="1030" name="Picture 6" descr="Apport de Chadwick | Les modèles de l'atome et leurs évolutions">
            <a:extLst>
              <a:ext uri="{FF2B5EF4-FFF2-40B4-BE49-F238E27FC236}">
                <a16:creationId xmlns:a16="http://schemas.microsoft.com/office/drawing/2014/main" id="{3FA0194C-86FC-28D5-38A8-C8E45A314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0"/>
            <a:ext cx="2667000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iche explicative de la leçon : Modèle de l'atome | Nagwa">
            <a:extLst>
              <a:ext uri="{FF2B5EF4-FFF2-40B4-BE49-F238E27FC236}">
                <a16:creationId xmlns:a16="http://schemas.microsoft.com/office/drawing/2014/main" id="{D9CF0498-C647-916D-9E26-47C06D5E8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616" y="3771900"/>
            <a:ext cx="3072384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Drapeau du Royaume-Uni — Wikipédia">
            <a:extLst>
              <a:ext uri="{FF2B5EF4-FFF2-40B4-BE49-F238E27FC236}">
                <a16:creationId xmlns:a16="http://schemas.microsoft.com/office/drawing/2014/main" id="{762CB19A-23B8-0F88-FBF8-C70007B63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814" y="3813239"/>
            <a:ext cx="5074602" cy="304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44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Chadwick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Chadwick</dc:title>
  <dc:creator>elorenzano89 Enriké</dc:creator>
  <cp:lastModifiedBy>elorenzano89 Enriké</cp:lastModifiedBy>
  <cp:revision>1</cp:revision>
  <dcterms:created xsi:type="dcterms:W3CDTF">2024-01-12T16:48:24Z</dcterms:created>
  <dcterms:modified xsi:type="dcterms:W3CDTF">2024-02-07T19:04:10Z</dcterms:modified>
</cp:coreProperties>
</file>