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0C708-EAFE-F493-7DD8-850AD18AB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01E7A5-7944-1D29-7DA9-BFA100FA3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B48190-6E52-5AE2-B011-DF01EF79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BB105C-5122-D804-214E-8B3B79A6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5954B7-A29B-BB02-6FBE-965FCD23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865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C9D22-3DCF-1FC5-16A1-6C4BD406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8D47A3-9461-F6E7-0D51-C103E5599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4FD05D-6EF8-8657-0DE4-0C94DBE7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B75CF0-383E-9871-AAFA-3A6BEC10F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4F9403-0450-437B-1FF4-ABE48D86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999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7F22186-D6E0-EF71-5978-420E8D716E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04BC33-E199-7775-0E24-DE05FFBA2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4D63D6-7E79-FFAA-7B19-717F7EE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C45E68-C2AD-6B45-0AEA-54FBB2637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512FC3-B719-C8EC-3BD1-B8A89C4D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520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0B30C-8395-2358-B6AB-F23391E5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046CE1-ED04-F711-3CA7-59C4B1448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D27F77-4C2B-4992-35EE-B11D8D0C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B49B93-86E5-99A4-8A44-8107D8188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BAC5C5-1929-0DB6-4BDF-8424A6F9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053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C21BDE-82A0-94A6-BBB2-2D3DF5CB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8E41D3-8F96-2B8F-F3E9-8D2012ECD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0573F1-45F0-4E29-4DF1-D85290E5D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FC4E52-B5F4-0489-76C6-55B8E0AC7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2A1C58-F021-CAD5-588D-8C99CD7A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3477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FAC59-FE20-BF4B-EDDE-A74F30961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C54467-1B04-9D4C-546E-CC9A5A718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EB93B7-60A7-82EC-2CF6-73BF4B0FD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6DE60E-0BF2-A2C3-CAD4-A8A59874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8F10615-F325-C562-D56A-BB9F75597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AA8AEB-D8F7-FBB7-DC20-2B3BD86D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97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C3363D-C71D-A7D0-0757-940C0F6CB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0BDE1C-E6FD-B689-569B-600E8152B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DEF7C5-E4AD-4070-3560-53B917D75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E939FA-5987-4B73-AA10-FD8819404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F769C39-9710-4842-A5CC-B4AABF186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B95BA7-FF8A-6D4C-CEBB-F00AC9B8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7FAB257-E4CB-A363-693D-373B2D80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CC6DDD8-14B4-A5AB-68F1-B2268CBF9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167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747251-1BB2-2C1C-FD04-6D953ADEC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01A29B4-C15A-313F-3662-3E405FFE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A05A11-BE08-1241-A17E-46E96BDF3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2C2F185-BB5F-8006-4F74-7CA1921D2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729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E15B54A-ED56-6FE8-3ABB-686B34293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C47BCF0-83AA-992B-EA12-6CBB0B2B6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1B394B-E666-456A-B110-04FE9965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0743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7278E8-2C6B-CAC3-0667-E3A730319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7CA623-F748-C4DA-7129-FA68A1CAF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5F79F9-3D6D-0541-1F75-BA8F5AFB8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1771A6-8BB8-19F3-7640-5756F001E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630E81-63B7-AAAB-D84A-B506076E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3D28F3-2609-D0ED-926B-51470939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894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992DC-167C-5C75-8239-70B3C1917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62DC84-F1B5-FEF2-26B9-2F2FD4BF04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B66338-7C90-8B21-8D0B-5A6F13D1E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B463BF-7D34-620B-17FE-0EAC3391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F1A3EF-E297-F2D1-DC36-AEF4C57E7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832EB3-B488-778C-FA69-9506B7BA5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018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6FC3F26-3263-B427-54CF-884B786C1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020D73-0BD9-FDB3-8BB9-B575F4EF5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DBE3FD-F3A9-72E4-A54D-0EDF20D81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B920-6DD6-4E09-BD32-5DFE83AB9E93}" type="datetimeFigureOut">
              <a:rPr lang="fr-CA" smtClean="0"/>
              <a:t>2024-02-07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D478B5-E596-515B-AE04-53222D837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B7B46-3C6F-92CC-8599-D42CC5CC2A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CE70-4980-4EB5-97EE-669271F3B5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168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CB1535-DDF9-96E8-7873-0B002A51B7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/>
              <a:t>Bohr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6AF5A6-3861-BCC2-0FC5-CB8C68180F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Enriké </a:t>
            </a:r>
            <a:r>
              <a:rPr lang="fr-CA" dirty="0" err="1"/>
              <a:t>Lorenzano</a:t>
            </a:r>
            <a:r>
              <a:rPr lang="fr-CA" dirty="0"/>
              <a:t> Pouliot</a:t>
            </a:r>
          </a:p>
        </p:txBody>
      </p:sp>
    </p:spTree>
    <p:extLst>
      <p:ext uri="{BB962C8B-B14F-4D97-AF65-F5344CB8AC3E}">
        <p14:creationId xmlns:p14="http://schemas.microsoft.com/office/powerpoint/2010/main" val="13191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A97FC3-2773-2B8B-A7B2-19644696E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BCBA3F-DBCB-97E2-D83D-817C92C27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/>
            <a:r>
              <a:rPr lang="fr-CA" dirty="0">
                <a:effectLst/>
              </a:rPr>
              <a:t>nom complet: Niels </a:t>
            </a:r>
            <a:r>
              <a:rPr lang="fr-CA" dirty="0"/>
              <a:t>H</a:t>
            </a:r>
            <a:r>
              <a:rPr lang="fr-CA" dirty="0">
                <a:effectLst/>
              </a:rPr>
              <a:t>enrik </a:t>
            </a:r>
            <a:r>
              <a:rPr lang="fr-CA" dirty="0" err="1">
                <a:effectLst/>
              </a:rPr>
              <a:t>Bhor</a:t>
            </a:r>
            <a:endParaRPr lang="fr-CA" dirty="0"/>
          </a:p>
          <a:p>
            <a:pPr rtl="0"/>
            <a:r>
              <a:rPr lang="fr-CA" dirty="0">
                <a:effectLst/>
              </a:rPr>
              <a:t>nationalité: Danemark</a:t>
            </a:r>
          </a:p>
          <a:p>
            <a:pPr rtl="0"/>
            <a:r>
              <a:rPr lang="fr-CA" dirty="0" err="1">
                <a:effectLst/>
              </a:rPr>
              <a:t>Periode</a:t>
            </a:r>
            <a:r>
              <a:rPr lang="fr-CA" dirty="0">
                <a:effectLst/>
              </a:rPr>
              <a:t> de temps: 1885 à 1962</a:t>
            </a:r>
          </a:p>
          <a:p>
            <a:pPr rtl="0"/>
            <a:r>
              <a:rPr lang="fr-CA" dirty="0">
                <a:effectLst/>
              </a:rPr>
              <a:t>Découverte: Orbitale</a:t>
            </a:r>
          </a:p>
          <a:p>
            <a:endParaRPr lang="fr-CA" dirty="0"/>
          </a:p>
        </p:txBody>
      </p:sp>
      <p:pic>
        <p:nvPicPr>
          <p:cNvPr id="1026" name="Picture 2" descr="Bohr model | Description, Hydrogen, Development, &amp; Facts | Britannica">
            <a:extLst>
              <a:ext uri="{FF2B5EF4-FFF2-40B4-BE49-F238E27FC236}">
                <a16:creationId xmlns:a16="http://schemas.microsoft.com/office/drawing/2014/main" id="{32669CBD-025E-C478-4E42-AEEE061D4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25" y="498570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rapeau du Danemark — Wikipédia">
            <a:extLst>
              <a:ext uri="{FF2B5EF4-FFF2-40B4-BE49-F238E27FC236}">
                <a16:creationId xmlns:a16="http://schemas.microsoft.com/office/drawing/2014/main" id="{4488BFE5-2A16-1A73-2D19-F5A819569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998" y="5238750"/>
            <a:ext cx="21431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iels Bohr — Wikipédia">
            <a:extLst>
              <a:ext uri="{FF2B5EF4-FFF2-40B4-BE49-F238E27FC236}">
                <a16:creationId xmlns:a16="http://schemas.microsoft.com/office/drawing/2014/main" id="{FFF58990-A427-B69C-D1D1-4C2D4E5883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721" y="-1"/>
            <a:ext cx="3383280" cy="476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1204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Bohr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Bhor</dc:title>
  <dc:creator>elorenzano89 Enriké</dc:creator>
  <cp:lastModifiedBy>elorenzano89 Enriké</cp:lastModifiedBy>
  <cp:revision>2</cp:revision>
  <dcterms:created xsi:type="dcterms:W3CDTF">2024-01-12T17:02:42Z</dcterms:created>
  <dcterms:modified xsi:type="dcterms:W3CDTF">2024-02-07T19:03:30Z</dcterms:modified>
</cp:coreProperties>
</file>