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849BE-EDEC-2731-77CE-B441A7A91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0BDF93-051A-701A-2E3F-795B5F791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B1AF10-0856-27F9-3BA8-5133AEFE8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211E8E-D45D-5749-6B2B-503C8678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BE8368-17AC-DAB8-330F-0E222ADA9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669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C09CA6-95C4-4FDC-C3CE-CC60A513F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DE8EBF-F82C-BDA3-C70C-571C247C4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73816B-B491-3BDA-41B2-CB1BE01F2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B6C796-1EC8-506E-2ED0-8F03970E5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AE6D0-1A8B-66CF-DF6A-280E5FBF8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733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6B6CCA0-CDFA-4FD1-08F5-6F37338C2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EDAF0A-6106-1509-A39E-2BD53AF2C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36B7EB-CCF1-E99E-49FE-87E9A0D8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1FF18B-A1AD-A0B7-543A-C3F1E083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7CF1C6-17B1-295F-70FB-81580706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970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14C8D9-F272-A947-EE34-C3528278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EA6D27-C6FC-EFCE-B3E7-022CC9BE7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973CF9-7169-90EA-E5E8-E34D703C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02E299-3D87-DB1E-0F70-341AF434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333F40-DDF9-83BF-62EB-58EC063F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127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7CC8EB-AC06-7E6E-1CE7-CA52CDCEC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A5AC02-AD52-79D8-2610-E9939926F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359491-C222-7DB6-65CD-F9CBE736E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50A94D-BCFF-DB58-C2A7-C1895C8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CBE302-7296-4246-8D16-A623945A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682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9008FD-F184-02DB-E0AE-826464174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5FFD8E-CFAA-A9EF-B669-B718F6E05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321366-FDAC-D90C-1A8E-7975161F5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03A29A-2905-8FB3-312A-BA9C39E84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9E6B88-4937-BB1B-31D4-221130AB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E21D43-7495-2BB7-6416-5768B2BE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582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E7E89-421A-949E-B199-510FA7C35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9C643E-5E8D-7AEE-4D1D-8FB1E5EF9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2F3EB6-EA59-6545-A461-6043097B3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146821-97AB-8FBC-574A-182D2DABA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1389D7-BC49-CB1C-793A-B7E683F31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DE1D0B-8158-C065-B643-3817BAED6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59C5DD-D66D-A2FF-4979-3DF98BA8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1C3D10C-B598-493B-10B7-712F8551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986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159415-F7E1-B5D8-2CB2-BB2B7DC4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6C7294-F22B-4773-48E3-83F89ADD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1BB54B-9B56-9B80-7494-46070EB6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12A950-10BD-A8E2-0F32-80D4D7FE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531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12BCFA-86AD-A944-D538-A0C42C8A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411ABF-3828-86C7-2A66-5EA1D039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FEF8E5-0C7D-6D63-C72E-A3687670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719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E3C4E9-8D14-4AB4-2BA7-59E3475C3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CD744E-190E-B585-8ED7-D429F22D7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C733BB-E558-6159-1D85-46495E8C2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6E9D9C-2BEF-55CB-AC91-547E9A99A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401122-874A-BDA4-1F86-41D0639B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115681-83CF-9924-454D-D61CF3B1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68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2240A-42DF-DC8B-4935-930CE9AD9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6A3A4A-E919-1E5D-4D14-44B4A0346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05BBF6-A0A0-0FF7-DDA9-F3D27439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FCAD28-5483-C3A4-32F6-D133BBCC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20305B-D08C-80C8-9105-70ACC126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E91823-B311-0E2F-D87A-03602F04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857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25800C5-B78D-8645-6C06-6B1C5C43F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D35E40-1C61-371A-2CB0-21E078F3F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D2065B-60BE-6D33-CC9B-CD0D005F1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32C5F-D0AD-4A8D-BC7B-4A633B0C757B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9B31D7-4286-779D-B8EA-5765F5458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F21A12-31B6-23BC-B5F8-1AEFED819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8D67A-87FD-4332-A630-146A824CAB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233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ù se trouve Alexandrie sur la carte du monde | Où se trouve">
            <a:extLst>
              <a:ext uri="{FF2B5EF4-FFF2-40B4-BE49-F238E27FC236}">
                <a16:creationId xmlns:a16="http://schemas.microsoft.com/office/drawing/2014/main" id="{337D792F-39D7-C2EC-4588-76A920A7D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35474"/>
            <a:ext cx="4299301" cy="240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398A6F8-325F-1B06-5D58-9533BAEE6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171" y="1093285"/>
            <a:ext cx="9144000" cy="2387600"/>
          </a:xfrm>
        </p:spPr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B3CB0E-8F76-3A19-3B47-031B808625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Enriké </a:t>
            </a:r>
            <a:r>
              <a:rPr lang="fr-CA" dirty="0" err="1"/>
              <a:t>Lorenzano</a:t>
            </a:r>
            <a:r>
              <a:rPr lang="fr-CA" dirty="0"/>
              <a:t> Pouliot MSI 23 </a:t>
            </a:r>
            <a:r>
              <a:rPr lang="fr-CA" dirty="0" err="1"/>
              <a:t>Jamvier</a:t>
            </a:r>
            <a:r>
              <a:rPr lang="fr-CA" dirty="0"/>
              <a:t> 2023</a:t>
            </a:r>
          </a:p>
        </p:txBody>
      </p:sp>
      <p:pic>
        <p:nvPicPr>
          <p:cNvPr id="1026" name="Picture 2" descr="Diophante">
            <a:extLst>
              <a:ext uri="{FF2B5EF4-FFF2-40B4-BE49-F238E27FC236}">
                <a16:creationId xmlns:a16="http://schemas.microsoft.com/office/drawing/2014/main" id="{A2F8E942-870D-6782-1333-3288CC869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752" y="4110968"/>
            <a:ext cx="2033936" cy="272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436FD96-54E1-EB75-4C8F-D4C1C3B13ED2}"/>
              </a:ext>
            </a:extLst>
          </p:cNvPr>
          <p:cNvSpPr txBox="1"/>
          <p:nvPr/>
        </p:nvSpPr>
        <p:spPr>
          <a:xfrm>
            <a:off x="0" y="4060587"/>
            <a:ext cx="1839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Alexendrie</a:t>
            </a:r>
            <a:endParaRPr lang="fr-CA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D9F1EA7-9C93-DA08-4435-E22AB71C6D6A}"/>
              </a:ext>
            </a:extLst>
          </p:cNvPr>
          <p:cNvSpPr txBox="1"/>
          <p:nvPr/>
        </p:nvSpPr>
        <p:spPr>
          <a:xfrm>
            <a:off x="234176" y="3255962"/>
            <a:ext cx="2653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Période de temps: -284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31D764-07C5-9C3F-E5A4-4E1E98E5CF42}"/>
              </a:ext>
            </a:extLst>
          </p:cNvPr>
          <p:cNvSpPr txBox="1"/>
          <p:nvPr/>
        </p:nvSpPr>
        <p:spPr>
          <a:xfrm>
            <a:off x="892098" y="724829"/>
            <a:ext cx="34072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        X + y + z =20    alors w=11</a:t>
            </a:r>
          </a:p>
          <a:p>
            <a:r>
              <a:rPr lang="fr-CA" dirty="0"/>
              <a:t> W + x + y +    =22    alors  z=9</a:t>
            </a:r>
          </a:p>
          <a:p>
            <a:r>
              <a:rPr lang="fr-CA" dirty="0"/>
              <a:t> W + x       + z =24    alors  y=7</a:t>
            </a:r>
          </a:p>
          <a:p>
            <a:r>
              <a:rPr lang="fr-CA" dirty="0"/>
              <a:t> W       + y + z =27    alors  x=4</a:t>
            </a:r>
          </a:p>
          <a:p>
            <a:r>
              <a:rPr lang="fr-CA" dirty="0"/>
              <a:t>3w+3x+3y+3z=93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549578-BE41-F91E-46B0-2F41E3C92CAD}"/>
              </a:ext>
            </a:extLst>
          </p:cNvPr>
          <p:cNvSpPr txBox="1"/>
          <p:nvPr/>
        </p:nvSpPr>
        <p:spPr>
          <a:xfrm>
            <a:off x="6323418" y="660956"/>
            <a:ext cx="176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Œuvre</a:t>
            </a:r>
            <a:r>
              <a:rPr lang="fr-CA" dirty="0">
                <a:sym typeface="Wingdings" panose="05000000000000000000" pitchFamily="2" charset="2"/>
              </a:rPr>
              <a:t></a:t>
            </a:r>
            <a:endParaRPr lang="fr-CA" dirty="0"/>
          </a:p>
        </p:txBody>
      </p:sp>
      <p:pic>
        <p:nvPicPr>
          <p:cNvPr id="1030" name="Picture 6" descr="Équation diophantienne — Wikipédia">
            <a:extLst>
              <a:ext uri="{FF2B5EF4-FFF2-40B4-BE49-F238E27FC236}">
                <a16:creationId xmlns:a16="http://schemas.microsoft.com/office/drawing/2014/main" id="{A3080122-0670-7D78-1CF4-12C45D03A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097" y="269692"/>
            <a:ext cx="1513753" cy="238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15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AA882-E9EC-1F60-7C50-DA751C66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épitaphe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6F14CC-1CF6-7901-5165-2989FD8F5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Enfance 1/6</a:t>
            </a:r>
          </a:p>
          <a:p>
            <a:r>
              <a:rPr lang="fr-CA" dirty="0"/>
              <a:t>Adolescence 1/12</a:t>
            </a:r>
          </a:p>
          <a:p>
            <a:r>
              <a:rPr lang="fr-CA" dirty="0"/>
              <a:t>Mariage 1/7</a:t>
            </a:r>
          </a:p>
          <a:p>
            <a:r>
              <a:rPr lang="fr-CA" dirty="0"/>
              <a:t>5 ans fils ½</a:t>
            </a:r>
          </a:p>
          <a:p>
            <a:r>
              <a:rPr lang="fr-CA" dirty="0"/>
              <a:t>Ils ne </a:t>
            </a:r>
            <a:r>
              <a:rPr lang="fr-CA" dirty="0" err="1"/>
              <a:t>vecu</a:t>
            </a:r>
            <a:r>
              <a:rPr lang="fr-CA" dirty="0"/>
              <a:t> que 4 ans (décès)</a:t>
            </a:r>
          </a:p>
          <a:p>
            <a:r>
              <a:rPr lang="fr-CA"/>
              <a:t>Enfant mort </a:t>
            </a:r>
            <a:r>
              <a:rPr lang="fr-CA" dirty="0"/>
              <a:t>42 ans</a:t>
            </a:r>
          </a:p>
          <a:p>
            <a:r>
              <a:rPr lang="fr-CA" dirty="0"/>
              <a:t>PPCM=84=il a vécus 84 ans</a:t>
            </a:r>
          </a:p>
        </p:txBody>
      </p:sp>
    </p:spTree>
    <p:extLst>
      <p:ext uri="{BB962C8B-B14F-4D97-AF65-F5344CB8AC3E}">
        <p14:creationId xmlns:p14="http://schemas.microsoft.com/office/powerpoint/2010/main" val="24835007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111</Words>
  <Application>Microsoft Office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Diophante</vt:lpstr>
      <vt:lpstr>Son épitaphe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elorenzano89 Enriké</dc:creator>
  <cp:lastModifiedBy>elorenzano89 Enriké</cp:lastModifiedBy>
  <cp:revision>2</cp:revision>
  <dcterms:created xsi:type="dcterms:W3CDTF">2023-01-23T18:47:56Z</dcterms:created>
  <dcterms:modified xsi:type="dcterms:W3CDTF">2023-01-23T19:17:25Z</dcterms:modified>
</cp:coreProperties>
</file>