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6426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514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6720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6835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9193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3060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5389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0882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415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5280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282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2102E-F6FE-4410-9426-AED428140A02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E7917-BAC2-4B19-AE73-5A74F549B39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297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f</a:t>
            </a:r>
            <a:r>
              <a:rPr lang="fr-CA" dirty="0" err="1" smtClean="0"/>
              <a:t>usee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</a:t>
            </a:r>
            <a:r>
              <a:rPr lang="fr-CA" dirty="0" err="1" smtClean="0"/>
              <a:t>par:Enriké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69418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21853" y="2990626"/>
            <a:ext cx="493057" cy="114030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16200000">
            <a:off x="5393622" y="3413244"/>
            <a:ext cx="634700" cy="192727"/>
          </a:xfrm>
        </p:spPr>
        <p:txBody>
          <a:bodyPr>
            <a:normAutofit fontScale="90000"/>
          </a:bodyPr>
          <a:lstStyle/>
          <a:p>
            <a:r>
              <a:rPr lang="fr-CA" sz="1400" dirty="0" err="1" smtClean="0"/>
              <a:t>Enriké</a:t>
            </a:r>
            <a:endParaRPr lang="fr-CA" sz="1400" dirty="0"/>
          </a:p>
        </p:txBody>
      </p:sp>
      <p:sp>
        <p:nvSpPr>
          <p:cNvPr id="5" name="Triangle isocèle 4"/>
          <p:cNvSpPr/>
          <p:nvPr/>
        </p:nvSpPr>
        <p:spPr>
          <a:xfrm>
            <a:off x="5282006" y="2505410"/>
            <a:ext cx="785308" cy="485217"/>
          </a:xfrm>
          <a:prstGeom prst="triangle">
            <a:avLst>
              <a:gd name="adj" fmla="val 5218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5809130" y="3513399"/>
            <a:ext cx="613185" cy="929509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iangle rectangle 7"/>
          <p:cNvSpPr/>
          <p:nvPr/>
        </p:nvSpPr>
        <p:spPr>
          <a:xfrm flipH="1">
            <a:off x="4797910" y="3509608"/>
            <a:ext cx="710005" cy="933300"/>
          </a:xfrm>
          <a:prstGeom prst="rt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32538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Grand écran</PresentationFormat>
  <Paragraphs>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fusee</vt:lpstr>
      <vt:lpstr>Enriké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3</cp:revision>
  <dcterms:created xsi:type="dcterms:W3CDTF">2022-10-12T13:07:35Z</dcterms:created>
  <dcterms:modified xsi:type="dcterms:W3CDTF">2022-10-12T13:22:34Z</dcterms:modified>
</cp:coreProperties>
</file>