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E657AB-AFEE-07F0-1619-2DB0513A3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2F84AD-3FD5-0A98-6BA6-5C430F1FC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69DC02-2C4F-6D03-9850-D288A932A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7F95-8544-4D5C-8C7A-0539ED06D4CA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1D861D3-FDF4-1FC8-6896-810A12CFA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5F4F43-E388-0FDA-EDC9-A0FB105F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AD11-E195-41FA-8038-76B43B201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536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0F9458-2A12-DFF6-0C29-F2BE94076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2DAC382-F4DD-8859-82BE-AC00F3681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45A86E-623A-3053-D567-3A7977928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7F95-8544-4D5C-8C7A-0539ED06D4CA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1E2640-2033-B63A-9254-E40CC86E6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0C18C5-09B9-45B3-F9B6-8728D6A3F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AD11-E195-41FA-8038-76B43B201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920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23889ED-7DE6-33C5-E1C6-B0BA93EE10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56EC94-EE75-986A-0E1F-05BE5866E0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F37400-7247-1C3C-E550-B3C086C28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7F95-8544-4D5C-8C7A-0539ED06D4CA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664290-91C2-B72A-CE8E-FC8B5F922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3FB28B-69DB-007E-56EF-CB7D21C3A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AD11-E195-41FA-8038-76B43B201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8135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B3D59F-520F-767B-0E66-9D0630702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905F15-512D-B79D-27A1-3C8BA579F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76076F-EE41-AF1B-723C-A3D36A3A4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7F95-8544-4D5C-8C7A-0539ED06D4CA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543736-CB7A-BA00-6002-0864D0076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4566DB-6242-C2F6-209C-D619829EA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AD11-E195-41FA-8038-76B43B201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902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13B3C9-1120-A8C1-9C1D-384C77DDF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CEEBB9-9A28-D9CB-FB44-A93512033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4BA477-A3A9-6819-AC90-26EE6159C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7F95-8544-4D5C-8C7A-0539ED06D4CA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AC84FE-1B7D-4341-92F3-63E40190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B7A837-69B0-CBE1-E8C5-EC25D8EB2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AD11-E195-41FA-8038-76B43B201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5834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563EEF-7B26-9A5D-EBBA-A38D20EF7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6849E4-8E53-84CD-A4CD-1624EF8B53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49F5EB9-8543-D6D6-B4F4-DB4B537F9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9D1895-041B-AB63-DB7F-A231E82D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7F95-8544-4D5C-8C7A-0539ED06D4CA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06DD5E-3CC5-5A28-34CB-0E38D8D3D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14FE20B-2C3D-2531-6038-EE501B524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AD11-E195-41FA-8038-76B43B201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4827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E902F4-6D8F-2C2D-3485-F02FB53A2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F4EF38-222B-CD5D-2558-6FB7AD332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E167C9-CC13-A84B-5D33-925CE4F1A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B4EB13-C9E8-F7B5-624C-668491BF99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21E2986-CDF7-A9C7-9154-6721E1DB57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B7FC089-C6FF-B0B7-AF92-16400360A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7F95-8544-4D5C-8C7A-0539ED06D4CA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113E7C7-7A72-7F5F-D647-B2D81D49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3C2909-2E6B-9429-8DFA-79CB90DCF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AD11-E195-41FA-8038-76B43B201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67681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6D3F8A-3FE5-4E0B-51CF-65122DE56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3336FC0-54E6-61ED-141D-111433326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7F95-8544-4D5C-8C7A-0539ED06D4CA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73D70A8-38E1-4ECD-1383-4B3BDC72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593F877-305C-C404-CC0F-B0A4092DC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AD11-E195-41FA-8038-76B43B201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126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4BFBB41-332A-C0E9-ED7C-BCE49AED5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7F95-8544-4D5C-8C7A-0539ED06D4CA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8E516CD-C731-E4B8-695B-680A63CB6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0E7ACCC-826B-B7E2-3DFF-29F4B594A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AD11-E195-41FA-8038-76B43B201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557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9709D8-8A4A-781B-24CF-C297B21CE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C53D80-8F2E-980C-49D1-6246ECC80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051B014-4491-9D7D-AA2F-B7A579A18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90F47B-3F48-C989-83C1-F93884293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7F95-8544-4D5C-8C7A-0539ED06D4CA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7965520-1C1F-FC63-D0CB-93A86AF4C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0A1907-3211-5CA7-1CA9-5FA399B09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AD11-E195-41FA-8038-76B43B201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1549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A624B9-9AC4-E68A-2E09-4DCAA9C9B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287AF8D-4E50-4046-3BFE-0C6E55FD92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10AA1D-AC48-59C4-5939-40FA59ABA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610B38-82F8-611B-7BCE-DEAB1AD66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67F95-8544-4D5C-8C7A-0539ED06D4CA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721FAA-C449-84E6-D9B0-C5EE671D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80A72F-0CAF-520E-7605-7D6AA20FB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8AD11-E195-41FA-8038-76B43B201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905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5233D78-27D8-7F3C-BB2A-99FA2A216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93BD76-A1DD-2F71-694F-9E85D1D5F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9C7003-7EFA-F56B-D4C3-D54EBF386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67F95-8544-4D5C-8C7A-0539ED06D4CA}" type="datetimeFigureOut">
              <a:rPr lang="fr-CA" smtClean="0"/>
              <a:t>2023-03-29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34C69A-CB57-EA62-71F3-A006A2557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E1F2B1-6971-7DAB-3836-037F8F84DC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8AD11-E195-41FA-8038-76B43B20156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991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ello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E77C5F-1CB3-98F6-CC3E-C4DD5D30E6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AQUOPS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EBE3B3-2750-CA5B-8522-FBB8E9F64E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108  </a:t>
            </a:r>
            <a:r>
              <a:rPr lang="fr-CA" b="1" i="0" u="none" strike="noStrike" dirty="0">
                <a:solidFill>
                  <a:srgbClr val="444444"/>
                </a:solidFill>
                <a:effectLst/>
                <a:latin typeface="Beauchef-Bold"/>
              </a:rPr>
              <a:t>Expérimentez IDÉLLO, la plate-forme éducative numérique!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51103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870E26-5A9D-4E21-D1EC-D568814B1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Amanda </a:t>
            </a:r>
            <a:r>
              <a:rPr lang="fr-CA" dirty="0" err="1"/>
              <a:t>Romao</a:t>
            </a:r>
            <a:r>
              <a:rPr lang="fr-CA" dirty="0"/>
              <a:t>, Julie Lépine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A57878-3340-6574-3203-96AC02EF0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97188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75CC0A-8E35-8099-640E-429794A5B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DFB72A-6426-5D42-88D7-95DCEFACB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rtl="0" fontAlgn="base"/>
            <a:r>
              <a:rPr lang="fr-CA" b="0" i="0" dirty="0">
                <a:effectLst/>
                <a:latin typeface="Merriweather" panose="00000500000000000000" pitchFamily="2" charset="0"/>
              </a:rPr>
              <a:t>Le Groupe Média TFO présente sa plate-forme éducative : </a:t>
            </a:r>
            <a:r>
              <a:rPr lang="fr-CA" b="0" i="1" dirty="0">
                <a:effectLst/>
                <a:latin typeface="inherit"/>
              </a:rPr>
              <a:t>IDÉLLO</a:t>
            </a:r>
            <a:r>
              <a:rPr lang="fr-CA" b="0" i="0" dirty="0">
                <a:effectLst/>
                <a:latin typeface="Merriweather" panose="00000500000000000000" pitchFamily="2" charset="0"/>
              </a:rPr>
              <a:t>, un univers d'apprentissage riche et convivial. </a:t>
            </a:r>
            <a:r>
              <a:rPr lang="fr-CA" b="0" i="1" dirty="0">
                <a:effectLst/>
                <a:latin typeface="inherit"/>
              </a:rPr>
              <a:t>IDÉLLO</a:t>
            </a:r>
            <a:r>
              <a:rPr lang="fr-CA" b="0" i="0" dirty="0">
                <a:effectLst/>
                <a:latin typeface="Merriweather" panose="00000500000000000000" pitchFamily="2" charset="0"/>
              </a:rPr>
              <a:t> s'adresse aux éducateurs, enseignants, élèves et parents et vise tous les niveaux : préscolaire, primaire et secondaire. </a:t>
            </a:r>
            <a:r>
              <a:rPr lang="fr-CA" b="0" i="1" dirty="0">
                <a:effectLst/>
                <a:latin typeface="inherit"/>
              </a:rPr>
              <a:t>IDÉLLO </a:t>
            </a:r>
            <a:r>
              <a:rPr lang="fr-CA" b="0" i="0" dirty="0">
                <a:effectLst/>
                <a:latin typeface="Merriweather" panose="00000500000000000000" pitchFamily="2" charset="0"/>
              </a:rPr>
              <a:t>vous permettra de faire des recherches pour des contenus éducatifs numériques qui répondent à des critères spécifiques au monde scolaire et de créer et de partager du contenu pédagogique. Lors de cet atelier, vous apprendrez tout sur les fonctionnalités avancées d'</a:t>
            </a:r>
            <a:r>
              <a:rPr lang="fr-CA" b="0" i="1" dirty="0">
                <a:effectLst/>
                <a:latin typeface="inherit"/>
              </a:rPr>
              <a:t>IDÉLLO</a:t>
            </a:r>
            <a:r>
              <a:rPr lang="fr-CA" b="0" i="0" dirty="0">
                <a:effectLst/>
                <a:latin typeface="Merriweather" panose="00000500000000000000" pitchFamily="2" charset="0"/>
              </a:rPr>
              <a:t>, taillées sur mesure pour le monde scolaire et s'insérant parfaitement dans les approches pédagogiques liées à l'apprentissage à l'ère numérique. Vous pourrez y explorer le meilleur de nos 11 000 contenus éducatifs numériques et leur potentiel pédagogique. Découvrez des vidéos, sites Web, jeux en ligne, apps et outils pédagogiques riches et engageants.</a:t>
            </a:r>
          </a:p>
          <a:p>
            <a:pPr algn="just" rtl="0" fontAlgn="base"/>
            <a:r>
              <a:rPr lang="fr-CA" b="0" i="0" dirty="0">
                <a:effectLst/>
                <a:latin typeface="Merriweather" panose="00000500000000000000" pitchFamily="2" charset="0"/>
              </a:rPr>
              <a:t>Chaque participant doit disposer d'un ordinateur ou d'une tablette.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9007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F73FD3-D758-B40E-A898-4CB00ACBA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Liens: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628C1F92-8E44-7556-67B8-F3F60BC3D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b="0" i="0" u="none" strike="noStrike" dirty="0">
                <a:effectLst/>
                <a:latin typeface="Roboto" panose="020B0604020202020204" pitchFamily="2" charset="0"/>
                <a:hlinkClick r:id="rId2"/>
              </a:rPr>
              <a:t>https://www.idello.org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999318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583B42-1B90-4130-A2D7-4D19D0897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9" name="Espace réservé du contenu 8">
            <a:extLst>
              <a:ext uri="{FF2B5EF4-FFF2-40B4-BE49-F238E27FC236}">
                <a16:creationId xmlns:a16="http://schemas.microsoft.com/office/drawing/2014/main" id="{E5EE49B8-D9E3-B765-3FDB-436C8176BF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840" y="1926934"/>
            <a:ext cx="1885950" cy="781050"/>
          </a:xfr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B7B9A41E-C56B-001F-103F-D1309E607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43250"/>
            <a:ext cx="4314825" cy="371475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4C148F87-39E6-599D-5600-649BD815CE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4824" y="4334300"/>
            <a:ext cx="7877175" cy="252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04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158E70-8326-99B3-A0FB-428CA1968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Appréciation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94F30D-F9CB-C260-349A-6286D7813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Je trouve que cette application est pour les jeunes enfants</a:t>
            </a:r>
          </a:p>
        </p:txBody>
      </p:sp>
    </p:spTree>
    <p:extLst>
      <p:ext uri="{BB962C8B-B14F-4D97-AF65-F5344CB8AC3E}">
        <p14:creationId xmlns:p14="http://schemas.microsoft.com/office/powerpoint/2010/main" val="1473114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188</Words>
  <Application>Microsoft Office PowerPoint</Application>
  <PresentationFormat>Grand écran</PresentationFormat>
  <Paragraphs>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Arial</vt:lpstr>
      <vt:lpstr>Beauchef-Bold</vt:lpstr>
      <vt:lpstr>Calibri</vt:lpstr>
      <vt:lpstr>Calibri Light</vt:lpstr>
      <vt:lpstr>inherit</vt:lpstr>
      <vt:lpstr>Merriweather</vt:lpstr>
      <vt:lpstr>Roboto</vt:lpstr>
      <vt:lpstr>Thème Office</vt:lpstr>
      <vt:lpstr>AQUOPS</vt:lpstr>
      <vt:lpstr>Amanda Romao, Julie Lépine</vt:lpstr>
      <vt:lpstr>Présentation PowerPoint</vt:lpstr>
      <vt:lpstr>Liens:</vt:lpstr>
      <vt:lpstr>Présentation PowerPoint</vt:lpstr>
      <vt:lpstr>Appréciation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AQUOPS</dc:title>
  <dc:creator>elorenzano89 Enriké</dc:creator>
  <cp:lastModifiedBy>elorenzano89 Enriké</cp:lastModifiedBy>
  <cp:revision>2</cp:revision>
  <dcterms:created xsi:type="dcterms:W3CDTF">2023-03-29T17:49:19Z</dcterms:created>
  <dcterms:modified xsi:type="dcterms:W3CDTF">2023-03-29T18:15:12Z</dcterms:modified>
</cp:coreProperties>
</file>