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E86F6-A75C-463C-933B-A0647627F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75A16F-1EB4-4451-895B-1F5F47E01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D50E4D-4B59-492A-9AC0-F94909A7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E72D31-E438-48B1-B3EB-728D3F3D5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666D1F-59D6-423B-8C60-1C2020A5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787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81775B-80B9-4C16-AA8F-3512331C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A01D40-B525-41BC-810F-E0E189489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9171E6-4D21-47B7-95A3-0F14510F0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559632-12C3-4A8B-911D-53786960F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F14447-FF1C-4DC6-949D-001F4388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099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0D1097-F04B-449F-9351-F647A7E7C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CC2B99-004B-4573-9C40-3CE4A01A0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87BA4F-123B-4B88-B93D-5DAEB3031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5B6A63-7488-4F13-8BEF-15CBEC3F3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1A2ABC-EB3F-4D86-BE2C-A63CA5210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459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2281DC-6977-4F5A-968A-89D8B5FFD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A75B87-AB7E-4EEC-9CE6-F4B60A7FA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0E4099-25F6-4A01-9F8C-96B8373F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58BE49-F867-46AE-A8A9-56ED54E9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A67752-2A74-461C-8C61-A968BD03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70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5392E0-33FD-44CA-AEBF-381DDDDD1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0537F9-E7DF-465E-8E76-CB3C455C2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D5A2BE-2A08-4C4F-A797-35763AFFD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2FA231-2CB2-4D28-AC18-D6C63BDCA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54B073-A92D-421C-92C7-F9EA2792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786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01540-041D-4393-8113-7849D5CD8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571901-B356-4438-A879-A6129F2B7D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1CAC7F-7E1B-490D-83EC-0A3107720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177626-A779-4461-8CA7-5AAB69114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4C567B-0867-4834-A173-51B3BE08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869D48-01FE-4E5C-AB09-89E0C3F36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670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F3F47B-6CAC-45A5-AFEF-310438C33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B6DA81-1ED8-46E2-8A1B-737D1FEAA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5266F2-1281-49C4-9B96-C63A2A8C7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A0E77A-4034-4EA7-94EF-1FC801534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D4A0B8-CB38-429D-B87A-810DC055C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680F0BD-EEF0-4357-BD60-F36D6016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5299BE6-CECC-49D0-9B1B-21EC2F8C1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65487C8-A977-41EE-8CCD-07123ED1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529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372F27-CE39-4298-9CF0-D9E11054A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D1A09D-A6FC-4F12-ACAD-DBCCF413C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EDD23F-D6A5-4EFD-86AE-22477DF38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11F937-1937-4EC8-839C-5B93B565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320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634788F-7E34-4E26-AAD8-408D834F5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4A1883-36D6-4D70-A64F-64CA3AA9F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7B2497-9B3D-42EB-88AF-EE186663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589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D542B0-2F38-43F1-8C73-3A44EFE0B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496ADB-847F-46A1-B211-CF8D8D488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3132DD-2F74-439B-A397-CBB739AC7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F04E8B-4A1D-4920-9D6D-1840FE0A2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04FE02-9F1C-4F67-BBC3-DD9B3A00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12EEA7-B44B-4695-B92A-8D90D2710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305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9B0716-D4D1-4E4B-8E76-3B7522DC4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3A85EC9-68AA-433B-BE84-792638815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93C204-8CE5-408E-8D9B-C4DF196A1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1D020F-A1A9-4B11-AEEA-5EB4949CE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1A8C1E-EEF5-4153-8D01-D16E2384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8AA0B1-EA4E-4B69-8E93-3209DC04A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273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8AEA57-0B11-409C-B073-5DD0A687C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A919F4-0A51-4559-8587-CC237C9E7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9AF26D-5236-4767-9B4F-274EEE150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A1642-D3CE-4AB9-9CA9-4C36241AA4B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4F0216-99C4-458A-842B-6B986D7099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B282A0-4033-411A-ABE5-0B082EC15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ED06E-5E33-49B6-AB33-E0A6AB3902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1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00E68C8-0863-465F-A584-CB3B1E9CB0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E8C369A-76BF-412A-A824-8481115C5A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613" y="0"/>
            <a:ext cx="9566759" cy="649863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E7110A2-B7F3-4EEC-8208-0558F2926F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Braedboard.pptx fait par </a:t>
            </a:r>
            <a:r>
              <a:rPr lang="fr-CA" dirty="0" err="1"/>
              <a:t>enriké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5620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AA0400-1A59-4919-BE6C-1D72B3F33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984DDB43-9A54-4B4D-BE0F-52A4B67666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3156" y="1825625"/>
            <a:ext cx="6405687" cy="43513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E3C32FE-2203-457E-AEB0-8B0C321138F2}"/>
              </a:ext>
            </a:extLst>
          </p:cNvPr>
          <p:cNvSpPr/>
          <p:nvPr/>
        </p:nvSpPr>
        <p:spPr>
          <a:xfrm>
            <a:off x="3291840" y="2417783"/>
            <a:ext cx="5781095" cy="1806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DA0BE6-5C7C-41A6-8C30-C068A5386B9D}"/>
              </a:ext>
            </a:extLst>
          </p:cNvPr>
          <p:cNvSpPr/>
          <p:nvPr/>
        </p:nvSpPr>
        <p:spPr>
          <a:xfrm>
            <a:off x="3288252" y="5695604"/>
            <a:ext cx="5769687" cy="28564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B0A301-EBA0-4FC1-9951-2640A86C5A38}"/>
              </a:ext>
            </a:extLst>
          </p:cNvPr>
          <p:cNvSpPr/>
          <p:nvPr/>
        </p:nvSpPr>
        <p:spPr>
          <a:xfrm>
            <a:off x="3291840" y="2006919"/>
            <a:ext cx="5766099" cy="18065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7136A6-5B93-4BED-9C86-50BC17E1F8DD}"/>
              </a:ext>
            </a:extLst>
          </p:cNvPr>
          <p:cNvSpPr/>
          <p:nvPr/>
        </p:nvSpPr>
        <p:spPr>
          <a:xfrm>
            <a:off x="3303248" y="5380013"/>
            <a:ext cx="5769687" cy="1198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155A4D-4CFA-4732-BE29-D56BAC5DBF4E}"/>
              </a:ext>
            </a:extLst>
          </p:cNvPr>
          <p:cNvSpPr/>
          <p:nvPr/>
        </p:nvSpPr>
        <p:spPr>
          <a:xfrm rot="5400000">
            <a:off x="3036140" y="3251294"/>
            <a:ext cx="1160892" cy="1250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FB2A6C-F0D4-462F-AA58-144DE73AC610}"/>
              </a:ext>
            </a:extLst>
          </p:cNvPr>
          <p:cNvSpPr/>
          <p:nvPr/>
        </p:nvSpPr>
        <p:spPr>
          <a:xfrm>
            <a:off x="4464423" y="4173967"/>
            <a:ext cx="139849" cy="111077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24436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Braedboard.pptx fait par enriké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Braedboard.pptx fait par enriké</dc:title>
  <dc:creator>CSBE</dc:creator>
  <cp:lastModifiedBy>CSBE</cp:lastModifiedBy>
  <cp:revision>2</cp:revision>
  <dcterms:created xsi:type="dcterms:W3CDTF">2022-11-02T18:07:46Z</dcterms:created>
  <dcterms:modified xsi:type="dcterms:W3CDTF">2022-11-02T18:12:47Z</dcterms:modified>
</cp:coreProperties>
</file>