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218409-4596-45A1-980F-D8A2DF85D339}" v="116" dt="2023-09-25T19:22:24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Phonomène</a:t>
            </a:r>
            <a:r>
              <a:rPr lang="en-US" dirty="0">
                <a:ea typeface="Calibri Light"/>
                <a:cs typeface="Calibri Light"/>
              </a:rPr>
              <a:t> observable la </a:t>
            </a:r>
            <a:r>
              <a:rPr lang="en-US" dirty="0" err="1">
                <a:ea typeface="Calibri Light"/>
                <a:cs typeface="Calibri Light"/>
              </a:rPr>
              <a:t>nuit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Calibri"/>
                <a:cs typeface="Calibri"/>
              </a:rPr>
              <a:t>Projet</a:t>
            </a:r>
            <a:r>
              <a:rPr lang="en-US" dirty="0">
                <a:ea typeface="Calibri"/>
                <a:cs typeface="Calibri"/>
              </a:rPr>
              <a:t> H </a:t>
            </a:r>
            <a:r>
              <a:rPr lang="en-US" dirty="0" err="1">
                <a:ea typeface="Calibri"/>
                <a:cs typeface="Calibri"/>
              </a:rPr>
              <a:t>réaliser</a:t>
            </a:r>
            <a:r>
              <a:rPr lang="en-US" dirty="0">
                <a:ea typeface="Calibri"/>
                <a:cs typeface="Calibri"/>
              </a:rPr>
              <a:t> par </a:t>
            </a:r>
            <a:r>
              <a:rPr lang="en-US" dirty="0" err="1">
                <a:ea typeface="Calibri"/>
                <a:cs typeface="Calibri"/>
              </a:rPr>
              <a:t>Enriké</a:t>
            </a:r>
            <a:r>
              <a:rPr lang="en-US" dirty="0">
                <a:ea typeface="Calibri"/>
                <a:cs typeface="Calibri"/>
              </a:rPr>
              <a:t> Lorenzano Pouliot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a fabrique à étoiles filantes - Québec Science">
            <a:extLst>
              <a:ext uri="{FF2B5EF4-FFF2-40B4-BE49-F238E27FC236}">
                <a16:creationId xmlns:a16="http://schemas.microsoft.com/office/drawing/2014/main" id="{3EED809B-80B9-FD27-7ABA-2D703B3738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77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34F9D-2E73-87E9-35FA-DB284ADB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Etoiles filantes dans la Mésosphère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67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23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276FAB-CA82-172C-77BC-8B403FE0C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>
                <a:solidFill>
                  <a:srgbClr val="FFFFFF"/>
                </a:solidFill>
              </a:rPr>
              <a:t>Aurore boréal dans la thermosphère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urores boréales en France : «Un phénomène rare mais qui n'a rien  d'inquiétant»">
            <a:extLst>
              <a:ext uri="{FF2B5EF4-FFF2-40B4-BE49-F238E27FC236}">
                <a16:creationId xmlns:a16="http://schemas.microsoft.com/office/drawing/2014/main" id="{A10B3F24-32F4-913F-EAD8-A76DD235CF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864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0170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D3649-C788-46AE-6B3D-3CD226DBA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Province</a:t>
            </a:r>
          </a:p>
        </p:txBody>
      </p:sp>
      <p:pic>
        <p:nvPicPr>
          <p:cNvPr id="4" name="Content Placeholder 3" descr="Politique de sécurité et villages-frontière entre États-Unis et Québec">
            <a:extLst>
              <a:ext uri="{FF2B5EF4-FFF2-40B4-BE49-F238E27FC236}">
                <a16:creationId xmlns:a16="http://schemas.microsoft.com/office/drawing/2014/main" id="{5B46270D-ABB2-4920-F922-50CBF4C34D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5724" y="1825625"/>
            <a:ext cx="6760552" cy="4351338"/>
          </a:xfrm>
        </p:spPr>
      </p:pic>
    </p:spTree>
    <p:extLst>
      <p:ext uri="{BB962C8B-B14F-4D97-AF65-F5344CB8AC3E}">
        <p14:creationId xmlns:p14="http://schemas.microsoft.com/office/powerpoint/2010/main" val="42249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map of a city&#10;&#10;Description automatically generated">
            <a:extLst>
              <a:ext uri="{FF2B5EF4-FFF2-40B4-BE49-F238E27FC236}">
                <a16:creationId xmlns:a16="http://schemas.microsoft.com/office/drawing/2014/main" id="{19DF3E13-6AC8-1D06-D8E0-1A7430F6E6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06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C1D7F3-6A9B-69AE-2BB5-43C7A09A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École Secondaire Veilleux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830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993C69-B4E8-55B7-2918-03C5E9E1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Mrc </a:t>
            </a:r>
          </a:p>
        </p:txBody>
      </p:sp>
      <p:pic>
        <p:nvPicPr>
          <p:cNvPr id="4" name="Content Placeholder 3" descr="Club de golf Saint-Georges (1964) - Golf à Saint-Georges - La Beauce">
            <a:extLst>
              <a:ext uri="{FF2B5EF4-FFF2-40B4-BE49-F238E27FC236}">
                <a16:creationId xmlns:a16="http://schemas.microsoft.com/office/drawing/2014/main" id="{D2CE538F-138F-0C56-E293-A4175FC011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1167602"/>
            <a:ext cx="6780700" cy="452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844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Phonomène observable la nuit</vt:lpstr>
      <vt:lpstr>Etoiles filantes dans la Mésosphère</vt:lpstr>
      <vt:lpstr>Aurore boréal dans la thermosphère</vt:lpstr>
      <vt:lpstr>Province</vt:lpstr>
      <vt:lpstr>École Secondaire Veilleux</vt:lpstr>
      <vt:lpstr>Mrc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51</cp:revision>
  <dcterms:created xsi:type="dcterms:W3CDTF">2023-09-25T18:59:00Z</dcterms:created>
  <dcterms:modified xsi:type="dcterms:W3CDTF">2023-09-25T19:25:34Z</dcterms:modified>
</cp:coreProperties>
</file>