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A51AE9-1892-4DBF-85B4-56E6020FA648}" v="690" dt="2023-03-14T15:00:44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Prossédés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fait par Edouard Lambert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529D-CDB1-C172-F665-088DBDA2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#1 </a:t>
            </a:r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07569-555E-45D3-EDAD-2AF341964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893450AE-D4B8-4A73-7FEB-D986E20ACC3C}"/>
              </a:ext>
            </a:extLst>
          </p:cNvPr>
          <p:cNvSpPr/>
          <p:nvPr/>
        </p:nvSpPr>
        <p:spPr>
          <a:xfrm>
            <a:off x="2070340" y="3160782"/>
            <a:ext cx="1466489" cy="207033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2C7CB32B-B524-64EB-5314-01A4FDB925B1}"/>
              </a:ext>
            </a:extLst>
          </p:cNvPr>
          <p:cNvSpPr/>
          <p:nvPr/>
        </p:nvSpPr>
        <p:spPr>
          <a:xfrm>
            <a:off x="5125369" y="3159506"/>
            <a:ext cx="1523998" cy="20128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A8BF0F7F-CFB8-A9AC-25AB-3E582D3B6A46}"/>
              </a:ext>
            </a:extLst>
          </p:cNvPr>
          <p:cNvSpPr/>
          <p:nvPr/>
        </p:nvSpPr>
        <p:spPr>
          <a:xfrm>
            <a:off x="2641280" y="4328224"/>
            <a:ext cx="316301" cy="31630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4E0F14B-545E-9C2E-7AC1-F5E64A71C23B}"/>
              </a:ext>
            </a:extLst>
          </p:cNvPr>
          <p:cNvSpPr/>
          <p:nvPr/>
        </p:nvSpPr>
        <p:spPr>
          <a:xfrm>
            <a:off x="2921159" y="3766867"/>
            <a:ext cx="460075" cy="4600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01854362-78A8-C7D7-36BE-D46EFB920483}"/>
              </a:ext>
            </a:extLst>
          </p:cNvPr>
          <p:cNvSpPr/>
          <p:nvPr/>
        </p:nvSpPr>
        <p:spPr>
          <a:xfrm>
            <a:off x="2441594" y="4711300"/>
            <a:ext cx="201283" cy="2731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8DB56F-4DAC-1E7A-2502-1FFA28D93FFF}"/>
              </a:ext>
            </a:extLst>
          </p:cNvPr>
          <p:cNvSpPr txBox="1"/>
          <p:nvPr/>
        </p:nvSpPr>
        <p:spPr>
          <a:xfrm>
            <a:off x="1625600" y="5503333"/>
            <a:ext cx="22860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EE2C2006-A039-DA5E-B29F-5457D2397222}"/>
              </a:ext>
            </a:extLst>
          </p:cNvPr>
          <p:cNvSpPr/>
          <p:nvPr/>
        </p:nvSpPr>
        <p:spPr>
          <a:xfrm flipH="1">
            <a:off x="6233702" y="3656960"/>
            <a:ext cx="230038" cy="2300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5E3D4EE4-0A1E-BF2B-B85D-94ABD92D281C}"/>
              </a:ext>
            </a:extLst>
          </p:cNvPr>
          <p:cNvSpPr/>
          <p:nvPr/>
        </p:nvSpPr>
        <p:spPr>
          <a:xfrm>
            <a:off x="6204948" y="4519601"/>
            <a:ext cx="258792" cy="24441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7C39B70D-BF39-7649-AD96-0CECF7E93A30}"/>
              </a:ext>
            </a:extLst>
          </p:cNvPr>
          <p:cNvSpPr/>
          <p:nvPr/>
        </p:nvSpPr>
        <p:spPr>
          <a:xfrm>
            <a:off x="5284796" y="4332695"/>
            <a:ext cx="603849" cy="67573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B9969867-0DC2-0B45-96E0-6D9B4BDD4D41}"/>
              </a:ext>
            </a:extLst>
          </p:cNvPr>
          <p:cNvSpPr/>
          <p:nvPr/>
        </p:nvSpPr>
        <p:spPr>
          <a:xfrm flipH="1">
            <a:off x="5773626" y="3771978"/>
            <a:ext cx="230038" cy="2300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F4B636-B98A-204D-5D56-4755C7BAA22F}"/>
              </a:ext>
            </a:extLst>
          </p:cNvPr>
          <p:cNvSpPr txBox="1"/>
          <p:nvPr/>
        </p:nvSpPr>
        <p:spPr>
          <a:xfrm>
            <a:off x="7569200" y="3555999"/>
            <a:ext cx="1422400" cy="3725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surnageant</a:t>
            </a:r>
            <a:endParaRPr lang="en-US" dirty="0" err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6BEB45-3167-889D-10D5-EB973F0D4C7E}"/>
              </a:ext>
            </a:extLst>
          </p:cNvPr>
          <p:cNvSpPr txBox="1"/>
          <p:nvPr/>
        </p:nvSpPr>
        <p:spPr>
          <a:xfrm>
            <a:off x="7759300" y="4482220"/>
            <a:ext cx="14016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residu</a:t>
            </a:r>
            <a:endParaRPr lang="en-US" dirty="0" err="1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2B8321-CD8D-9C3F-9DEB-4BD5CCCB2D5B}"/>
              </a:ext>
            </a:extLst>
          </p:cNvPr>
          <p:cNvCxnSpPr/>
          <p:nvPr/>
        </p:nvCxnSpPr>
        <p:spPr>
          <a:xfrm>
            <a:off x="4876800" y="4165121"/>
            <a:ext cx="1920815" cy="23004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85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1AEB-4C6B-E49A-D23E-0EFBD3F9F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#2  </a:t>
            </a:r>
            <a:r>
              <a:rPr lang="en-US" dirty="0" err="1">
                <a:cs typeface="Calibri Light"/>
              </a:rPr>
              <a:t>Décantation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9C745-972F-8137-F3F0-1F1E8A2D7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3BEEBE58-DA3E-0871-4099-879D3FFF492B}"/>
              </a:ext>
            </a:extLst>
          </p:cNvPr>
          <p:cNvSpPr/>
          <p:nvPr/>
        </p:nvSpPr>
        <p:spPr>
          <a:xfrm rot="4320000">
            <a:off x="1844377" y="2137276"/>
            <a:ext cx="948905" cy="204158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AAE585E9-9E94-A90A-5E2D-57319845E5B4}"/>
              </a:ext>
            </a:extLst>
          </p:cNvPr>
          <p:cNvSpPr/>
          <p:nvPr/>
        </p:nvSpPr>
        <p:spPr>
          <a:xfrm>
            <a:off x="2654059" y="2958859"/>
            <a:ext cx="186905" cy="2012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B3BE133F-8282-276E-3BE9-F73FA6A88B4C}"/>
              </a:ext>
            </a:extLst>
          </p:cNvPr>
          <p:cNvSpPr/>
          <p:nvPr/>
        </p:nvSpPr>
        <p:spPr>
          <a:xfrm>
            <a:off x="1483424" y="3570376"/>
            <a:ext cx="316301" cy="2875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2785F9-DEE8-5DA4-6AB1-0452489EBA9A}"/>
              </a:ext>
            </a:extLst>
          </p:cNvPr>
          <p:cNvSpPr txBox="1"/>
          <p:nvPr/>
        </p:nvSpPr>
        <p:spPr>
          <a:xfrm rot="-10800000" flipV="1">
            <a:off x="909607" y="3777091"/>
            <a:ext cx="128980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residu</a:t>
            </a:r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2884F7FC-35A0-72EB-8131-F1EA43504D2A}"/>
              </a:ext>
            </a:extLst>
          </p:cNvPr>
          <p:cNvSpPr/>
          <p:nvPr/>
        </p:nvSpPr>
        <p:spPr>
          <a:xfrm>
            <a:off x="5046133" y="2980266"/>
            <a:ext cx="1293962" cy="217098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75E087-EF40-ED13-A310-B15634E867C8}"/>
              </a:ext>
            </a:extLst>
          </p:cNvPr>
          <p:cNvSpPr txBox="1"/>
          <p:nvPr/>
        </p:nvSpPr>
        <p:spPr>
          <a:xfrm>
            <a:off x="7281333" y="3132667"/>
            <a:ext cx="2641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Transvider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liquide</a:t>
            </a:r>
            <a:endParaRPr lang="en-US" dirty="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21216A-F06A-99BA-EAA6-4CDFFCE59967}"/>
              </a:ext>
            </a:extLst>
          </p:cNvPr>
          <p:cNvSpPr txBox="1"/>
          <p:nvPr/>
        </p:nvSpPr>
        <p:spPr>
          <a:xfrm>
            <a:off x="7078133" y="5012266"/>
            <a:ext cx="15240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bécher</a:t>
            </a:r>
            <a:endParaRPr lang="en-US" dirty="0" err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73D5B4-770F-AEF9-1070-C55CD21A1508}"/>
              </a:ext>
            </a:extLst>
          </p:cNvPr>
          <p:cNvSpPr txBox="1"/>
          <p:nvPr/>
        </p:nvSpPr>
        <p:spPr>
          <a:xfrm>
            <a:off x="3115733" y="4605866"/>
            <a:ext cx="14562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40ED42AF-FA48-D162-1260-1FADA5A54000}"/>
              </a:ext>
            </a:extLst>
          </p:cNvPr>
          <p:cNvSpPr/>
          <p:nvPr/>
        </p:nvSpPr>
        <p:spPr>
          <a:xfrm>
            <a:off x="5318663" y="3747059"/>
            <a:ext cx="287547" cy="2300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E56B6F-7284-FB0B-DEE4-11E060CE3356}"/>
              </a:ext>
            </a:extLst>
          </p:cNvPr>
          <p:cNvCxnSpPr/>
          <p:nvPr/>
        </p:nvCxnSpPr>
        <p:spPr>
          <a:xfrm flipV="1">
            <a:off x="4628791" y="3983247"/>
            <a:ext cx="1949569" cy="575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5BE332F-AA44-D2B0-B215-69BA9F2E32E9}"/>
              </a:ext>
            </a:extLst>
          </p:cNvPr>
          <p:cNvCxnSpPr/>
          <p:nvPr/>
        </p:nvCxnSpPr>
        <p:spPr>
          <a:xfrm flipV="1">
            <a:off x="918533" y="3047821"/>
            <a:ext cx="3114135" cy="48881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C34B4DE9-004E-04E2-4AB1-612FAFCCBF20}"/>
              </a:ext>
            </a:extLst>
          </p:cNvPr>
          <p:cNvSpPr/>
          <p:nvPr/>
        </p:nvSpPr>
        <p:spPr>
          <a:xfrm>
            <a:off x="5774586" y="4183491"/>
            <a:ext cx="215660" cy="2012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2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7CBB-434A-0E38-C960-A6B9B9AB4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#3    filtration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61B76-2C90-E145-58F6-868C1D158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D302FE4F-4561-2A5F-30C2-CA9B263CB1EE}"/>
              </a:ext>
            </a:extLst>
          </p:cNvPr>
          <p:cNvSpPr/>
          <p:nvPr/>
        </p:nvSpPr>
        <p:spPr>
          <a:xfrm>
            <a:off x="5113866" y="3759200"/>
            <a:ext cx="862641" cy="1696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7BE3BFE3-64FF-0522-65E0-5A99D9652452}"/>
              </a:ext>
            </a:extLst>
          </p:cNvPr>
          <p:cNvSpPr/>
          <p:nvPr/>
        </p:nvSpPr>
        <p:spPr>
          <a:xfrm rot="5400000">
            <a:off x="4501072" y="2698470"/>
            <a:ext cx="762000" cy="17396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DC03A00-6386-548F-A10E-7D419971B2AE}"/>
              </a:ext>
            </a:extLst>
          </p:cNvPr>
          <p:cNvCxnSpPr/>
          <p:nvPr/>
        </p:nvCxnSpPr>
        <p:spPr>
          <a:xfrm flipH="1">
            <a:off x="3720861" y="3935083"/>
            <a:ext cx="1558505" cy="396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2EFEC76-1F52-6407-EF00-32D73013A090}"/>
              </a:ext>
            </a:extLst>
          </p:cNvPr>
          <p:cNvSpPr txBox="1"/>
          <p:nvPr/>
        </p:nvSpPr>
        <p:spPr>
          <a:xfrm>
            <a:off x="2716362" y="4233333"/>
            <a:ext cx="8735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residu</a:t>
            </a:r>
            <a:endParaRPr lang="en-US" dirty="0" err="1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AA740DA-6621-80F5-4F68-BDE7D41FB248}"/>
              </a:ext>
            </a:extLst>
          </p:cNvPr>
          <p:cNvCxnSpPr/>
          <p:nvPr/>
        </p:nvCxnSpPr>
        <p:spPr>
          <a:xfrm flipV="1">
            <a:off x="4990021" y="5005837"/>
            <a:ext cx="1101305" cy="20128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0D1566-9FE7-3171-6CBC-012266DF3D10}"/>
              </a:ext>
            </a:extLst>
          </p:cNvPr>
          <p:cNvCxnSpPr>
            <a:cxnSpLocks/>
          </p:cNvCxnSpPr>
          <p:nvPr/>
        </p:nvCxnSpPr>
        <p:spPr>
          <a:xfrm flipV="1">
            <a:off x="3710436" y="3568100"/>
            <a:ext cx="2179606" cy="5751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E249691-014E-CFC9-A2E8-73401187FD40}"/>
              </a:ext>
            </a:extLst>
          </p:cNvPr>
          <p:cNvCxnSpPr/>
          <p:nvPr/>
        </p:nvCxnSpPr>
        <p:spPr>
          <a:xfrm>
            <a:off x="3582837" y="5185912"/>
            <a:ext cx="1302590" cy="373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23C6380-7AB9-84CE-BBC7-C22816B511E5}"/>
              </a:ext>
            </a:extLst>
          </p:cNvPr>
          <p:cNvSpPr txBox="1"/>
          <p:nvPr/>
        </p:nvSpPr>
        <p:spPr>
          <a:xfrm>
            <a:off x="2640321" y="5007154"/>
            <a:ext cx="79714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filtrat</a:t>
            </a:r>
            <a:endParaRPr lang="en-US" dirty="0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6FEBB0-A3F1-B596-22F0-0E8D8AC099E4}"/>
              </a:ext>
            </a:extLst>
          </p:cNvPr>
          <p:cNvSpPr txBox="1"/>
          <p:nvPr/>
        </p:nvSpPr>
        <p:spPr>
          <a:xfrm flipH="1">
            <a:off x="3846423" y="5613241"/>
            <a:ext cx="285853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Vider le mélange a travers le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4C7DD5-45BF-6CC6-28D8-941460FAE134}"/>
              </a:ext>
            </a:extLst>
          </p:cNvPr>
          <p:cNvSpPr txBox="1"/>
          <p:nvPr/>
        </p:nvSpPr>
        <p:spPr>
          <a:xfrm>
            <a:off x="7061199" y="5046133"/>
            <a:ext cx="18965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CA8094-7E4C-5948-2F75-FC7572F1C6A0}"/>
              </a:ext>
            </a:extLst>
          </p:cNvPr>
          <p:cNvSpPr txBox="1"/>
          <p:nvPr/>
        </p:nvSpPr>
        <p:spPr>
          <a:xfrm>
            <a:off x="6688666" y="3318933"/>
            <a:ext cx="24553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filtre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entennoir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errlenmeyer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59F5E5-E3C1-9A9B-000D-97B6C5D1038F}"/>
              </a:ext>
            </a:extLst>
          </p:cNvPr>
          <p:cNvSpPr txBox="1"/>
          <p:nvPr/>
        </p:nvSpPr>
        <p:spPr>
          <a:xfrm>
            <a:off x="9346242" y="3324045"/>
            <a:ext cx="19652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Fabriquer</a:t>
            </a:r>
            <a:r>
              <a:rPr lang="en-US" dirty="0">
                <a:cs typeface="Calibri"/>
              </a:rPr>
              <a:t> un papier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0B83EBB-D944-1264-68C2-3D5EDD60BF85}"/>
              </a:ext>
            </a:extLst>
          </p:cNvPr>
          <p:cNvSpPr/>
          <p:nvPr/>
        </p:nvSpPr>
        <p:spPr>
          <a:xfrm>
            <a:off x="9601199" y="2269066"/>
            <a:ext cx="646981" cy="6613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81ADD7-FAC6-92D6-F2B1-F1D889253C91}"/>
              </a:ext>
            </a:extLst>
          </p:cNvPr>
          <p:cNvCxnSpPr/>
          <p:nvPr/>
        </p:nvCxnSpPr>
        <p:spPr>
          <a:xfrm>
            <a:off x="9515295" y="2578220"/>
            <a:ext cx="813759" cy="3738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9B5A4F4-06BE-EE2C-D4A5-E76A84E21914}"/>
              </a:ext>
            </a:extLst>
          </p:cNvPr>
          <p:cNvCxnSpPr/>
          <p:nvPr/>
        </p:nvCxnSpPr>
        <p:spPr>
          <a:xfrm flipH="1">
            <a:off x="9911212" y="2275396"/>
            <a:ext cx="5750" cy="612476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310F33C-7A62-E18D-74C5-EC4B5A15C616}"/>
              </a:ext>
            </a:extLst>
          </p:cNvPr>
          <p:cNvSpPr/>
          <p:nvPr/>
        </p:nvSpPr>
        <p:spPr>
          <a:xfrm>
            <a:off x="5283200" y="3403600"/>
            <a:ext cx="129396" cy="15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C2B6DB9-6907-072C-3E69-5079ECDFD953}"/>
              </a:ext>
            </a:extLst>
          </p:cNvPr>
          <p:cNvSpPr/>
          <p:nvPr/>
        </p:nvSpPr>
        <p:spPr>
          <a:xfrm>
            <a:off x="4499153" y="3757602"/>
            <a:ext cx="172528" cy="186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75BCC71-BD6A-8C3B-F20A-070906B15171}"/>
              </a:ext>
            </a:extLst>
          </p:cNvPr>
          <p:cNvSpPr/>
          <p:nvPr/>
        </p:nvSpPr>
        <p:spPr>
          <a:xfrm>
            <a:off x="5503333" y="3809999"/>
            <a:ext cx="258792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13AFC3C-A9D0-4AC6-B9A0-750EBB531CC3}"/>
              </a:ext>
            </a:extLst>
          </p:cNvPr>
          <p:cNvSpPr/>
          <p:nvPr/>
        </p:nvSpPr>
        <p:spPr>
          <a:xfrm>
            <a:off x="5283200" y="5232400"/>
            <a:ext cx="115018" cy="129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FF5AC05-0FC3-E325-BDB7-F438CEFB4CD3}"/>
              </a:ext>
            </a:extLst>
          </p:cNvPr>
          <p:cNvSpPr/>
          <p:nvPr/>
        </p:nvSpPr>
        <p:spPr>
          <a:xfrm flipH="1" flipV="1">
            <a:off x="5527614" y="5289909"/>
            <a:ext cx="100642" cy="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BE91-6A03-FDD3-29A0-2B7743C6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 a </a:t>
            </a:r>
            <a:r>
              <a:rPr lang="en-US" dirty="0" err="1">
                <a:cs typeface="Calibri Light"/>
              </a:rPr>
              <a:t>avaporation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33CA7-84C6-5134-78EF-5D876B6E5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E0699FE-1094-4728-9D6F-6BD6D903F1CE}"/>
              </a:ext>
            </a:extLst>
          </p:cNvPr>
          <p:cNvSpPr/>
          <p:nvPr/>
        </p:nvSpPr>
        <p:spPr>
          <a:xfrm>
            <a:off x="2980267" y="3826933"/>
            <a:ext cx="1150188" cy="13946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2DF392F-F66D-B4AB-E139-E97B06438508}"/>
              </a:ext>
            </a:extLst>
          </p:cNvPr>
          <p:cNvSpPr/>
          <p:nvPr/>
        </p:nvSpPr>
        <p:spPr>
          <a:xfrm>
            <a:off x="3303597" y="3518619"/>
            <a:ext cx="503207" cy="4888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55E39CBA-2F9E-CB31-4980-65EA4E381377}"/>
              </a:ext>
            </a:extLst>
          </p:cNvPr>
          <p:cNvSpPr/>
          <p:nvPr/>
        </p:nvSpPr>
        <p:spPr>
          <a:xfrm>
            <a:off x="3302639" y="4912263"/>
            <a:ext cx="129396" cy="1869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0AC61836-2B4B-C030-BCEB-BD0042A47F84}"/>
              </a:ext>
            </a:extLst>
          </p:cNvPr>
          <p:cNvSpPr/>
          <p:nvPr/>
        </p:nvSpPr>
        <p:spPr>
          <a:xfrm>
            <a:off x="3676449" y="4912263"/>
            <a:ext cx="129396" cy="1869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A2465675-6F69-8CFE-4165-8956DA52E349}"/>
              </a:ext>
            </a:extLst>
          </p:cNvPr>
          <p:cNvSpPr/>
          <p:nvPr/>
        </p:nvSpPr>
        <p:spPr>
          <a:xfrm>
            <a:off x="3489544" y="4912263"/>
            <a:ext cx="129396" cy="1869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5DBE1D7-DA0C-304A-07D5-F8D96BC2CA77}"/>
              </a:ext>
            </a:extLst>
          </p:cNvPr>
          <p:cNvCxnSpPr/>
          <p:nvPr/>
        </p:nvCxnSpPr>
        <p:spPr>
          <a:xfrm flipV="1">
            <a:off x="2073216" y="5079520"/>
            <a:ext cx="1072550" cy="57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F751ED1-4493-C150-90F3-89068CEBDD4E}"/>
              </a:ext>
            </a:extLst>
          </p:cNvPr>
          <p:cNvSpPr txBox="1"/>
          <p:nvPr/>
        </p:nvSpPr>
        <p:spPr>
          <a:xfrm>
            <a:off x="1975767" y="4516087"/>
            <a:ext cx="9255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solide</a:t>
            </a:r>
            <a:endParaRPr lang="en-US" dirty="0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C4A6B3-B8DB-EED3-9A26-6F85844879F4}"/>
              </a:ext>
            </a:extLst>
          </p:cNvPr>
          <p:cNvSpPr txBox="1"/>
          <p:nvPr/>
        </p:nvSpPr>
        <p:spPr>
          <a:xfrm>
            <a:off x="2252133" y="5333999"/>
            <a:ext cx="21166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Substance pure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9AF638-840A-D6DC-934A-811D8AF2A753}"/>
              </a:ext>
            </a:extLst>
          </p:cNvPr>
          <p:cNvSpPr txBox="1"/>
          <p:nvPr/>
        </p:nvSpPr>
        <p:spPr>
          <a:xfrm>
            <a:off x="4351867" y="5147733"/>
            <a:ext cx="14562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Soluté</a:t>
            </a:r>
            <a:r>
              <a:rPr lang="en-US" dirty="0">
                <a:cs typeface="Calibri"/>
              </a:rPr>
              <a:t> plaque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6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4A34D-B2F8-C7A6-F913-B9D21D430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#4b  distillation</a:t>
            </a:r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8FF91F14-5F7F-C734-801D-3CD164361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FD5E6F-3EE1-3BC4-E0D1-583742EE0FED}"/>
              </a:ext>
            </a:extLst>
          </p:cNvPr>
          <p:cNvSpPr/>
          <p:nvPr/>
        </p:nvSpPr>
        <p:spPr>
          <a:xfrm>
            <a:off x="6739466" y="4826000"/>
            <a:ext cx="747622" cy="934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811949-B86B-964E-8FC4-CCEA7F69D18C}"/>
              </a:ext>
            </a:extLst>
          </p:cNvPr>
          <p:cNvSpPr/>
          <p:nvPr/>
        </p:nvSpPr>
        <p:spPr>
          <a:xfrm rot="1020000">
            <a:off x="3670908" y="4000659"/>
            <a:ext cx="3464941" cy="38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ylinder 26">
            <a:extLst>
              <a:ext uri="{FF2B5EF4-FFF2-40B4-BE49-F238E27FC236}">
                <a16:creationId xmlns:a16="http://schemas.microsoft.com/office/drawing/2014/main" id="{9BFC6D33-239D-12AC-0B95-8CBDD32E0498}"/>
              </a:ext>
            </a:extLst>
          </p:cNvPr>
          <p:cNvSpPr/>
          <p:nvPr/>
        </p:nvSpPr>
        <p:spPr>
          <a:xfrm>
            <a:off x="3488267" y="3810000"/>
            <a:ext cx="560716" cy="159588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F4C5D0F-898C-5F52-71E5-C7216E58D1A6}"/>
              </a:ext>
            </a:extLst>
          </p:cNvPr>
          <p:cNvSpPr/>
          <p:nvPr/>
        </p:nvSpPr>
        <p:spPr>
          <a:xfrm>
            <a:off x="3183467" y="5266267"/>
            <a:ext cx="1150188" cy="5607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13F57A-4A97-DF89-DA14-FB024C1805A4}"/>
              </a:ext>
            </a:extLst>
          </p:cNvPr>
          <p:cNvSpPr txBox="1"/>
          <p:nvPr/>
        </p:nvSpPr>
        <p:spPr>
          <a:xfrm>
            <a:off x="3352800" y="5418667"/>
            <a:ext cx="965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plaque</a:t>
            </a:r>
            <a:endParaRPr lang="en-US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443469E-3257-5C93-A7FF-D47736DDE30A}"/>
              </a:ext>
            </a:extLst>
          </p:cNvPr>
          <p:cNvCxnSpPr/>
          <p:nvPr/>
        </p:nvCxnSpPr>
        <p:spPr>
          <a:xfrm flipV="1">
            <a:off x="2733675" y="4704811"/>
            <a:ext cx="612475" cy="345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AE6A24F-7438-0716-3A05-1DDC87CA97C3}"/>
              </a:ext>
            </a:extLst>
          </p:cNvPr>
          <p:cNvSpPr txBox="1"/>
          <p:nvPr/>
        </p:nvSpPr>
        <p:spPr>
          <a:xfrm>
            <a:off x="2506132" y="4385733"/>
            <a:ext cx="8297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residu</a:t>
            </a:r>
            <a:endParaRPr lang="en-US" dirty="0" err="1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833C93-FCAB-2B48-D395-2F83BC0EB07F}"/>
              </a:ext>
            </a:extLst>
          </p:cNvPr>
          <p:cNvSpPr txBox="1"/>
          <p:nvPr/>
        </p:nvSpPr>
        <p:spPr>
          <a:xfrm rot="960000">
            <a:off x="4792133" y="3385235"/>
            <a:ext cx="16933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froide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refroidir</a:t>
            </a:r>
            <a:endParaRPr lang="en-US" dirty="0" err="1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CE8CAE6-D5D7-F624-4436-F75F42CABFC4}"/>
              </a:ext>
            </a:extLst>
          </p:cNvPr>
          <p:cNvCxnSpPr/>
          <p:nvPr/>
        </p:nvCxnSpPr>
        <p:spPr>
          <a:xfrm flipV="1">
            <a:off x="6655998" y="5349096"/>
            <a:ext cx="1158815" cy="5751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74BD6BF-4C93-9244-985A-ED56ECACF329}"/>
              </a:ext>
            </a:extLst>
          </p:cNvPr>
          <p:cNvSpPr txBox="1"/>
          <p:nvPr/>
        </p:nvSpPr>
        <p:spPr>
          <a:xfrm>
            <a:off x="6841066" y="5469466"/>
            <a:ext cx="7990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DAD584-16C5-49A8-52A1-A1ABC3F8DF0A}"/>
              </a:ext>
            </a:extLst>
          </p:cNvPr>
          <p:cNvSpPr txBox="1"/>
          <p:nvPr/>
        </p:nvSpPr>
        <p:spPr>
          <a:xfrm>
            <a:off x="6908800" y="5960533"/>
            <a:ext cx="8974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solvent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07E6309-A727-6691-A49E-F3BF77BC7781}"/>
              </a:ext>
            </a:extLst>
          </p:cNvPr>
          <p:cNvSpPr txBox="1"/>
          <p:nvPr/>
        </p:nvSpPr>
        <p:spPr>
          <a:xfrm>
            <a:off x="7840133" y="4504266"/>
            <a:ext cx="25230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Distillat</a:t>
            </a:r>
            <a:r>
              <a:rPr lang="en-US" dirty="0">
                <a:cs typeface="Calibri"/>
              </a:rPr>
              <a:t> substance pure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14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Prossédés de séparation fait par Edouard Lambert</vt:lpstr>
      <vt:lpstr>#1 sédimentation</vt:lpstr>
      <vt:lpstr>#2  Décantation</vt:lpstr>
      <vt:lpstr>#3    filtration</vt:lpstr>
      <vt:lpstr>#4 a avaporation</vt:lpstr>
      <vt:lpstr>#4b 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184</cp:revision>
  <dcterms:created xsi:type="dcterms:W3CDTF">2023-03-14T14:26:55Z</dcterms:created>
  <dcterms:modified xsi:type="dcterms:W3CDTF">2023-03-14T15:01:20Z</dcterms:modified>
</cp:coreProperties>
</file>