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DF09B5-3B61-4CF8-9211-2479443D2E28}" v="91" dt="2023-02-24T18:11:52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>
                <a:cs typeface="Calibri"/>
              </a:rPr>
              <a:t>Nom:Nobel</a:t>
            </a:r>
          </a:p>
          <a:p>
            <a:r>
              <a:rPr lang="en-US" dirty="0" err="1">
                <a:cs typeface="Calibri"/>
              </a:rPr>
              <a:t>Période</a:t>
            </a:r>
            <a:r>
              <a:rPr lang="en-US">
                <a:cs typeface="Calibri"/>
              </a:rPr>
              <a:t> de temps: 1833 à 1896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Nationalité:Suédois</a:t>
            </a:r>
          </a:p>
          <a:p>
            <a:r>
              <a:rPr lang="en-US" dirty="0">
                <a:cs typeface="Calibri"/>
              </a:rPr>
              <a:t>Découverte</a:t>
            </a:r>
            <a:r>
              <a:rPr lang="en-US">
                <a:cs typeface="Calibri"/>
              </a:rPr>
              <a:t>:dynamite</a:t>
            </a:r>
          </a:p>
          <a:p>
            <a:r>
              <a:rPr lang="en-US">
                <a:cs typeface="Calibri"/>
              </a:rPr>
              <a:t>Anecdote:Fondation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Diagram&#10;&#10;Description automatically generated">
            <a:extLst>
              <a:ext uri="{FF2B5EF4-FFF2-40B4-BE49-F238E27FC236}">
                <a16:creationId xmlns:a16="http://schemas.microsoft.com/office/drawing/2014/main" id="{0A5183A2-3F2F-2424-D099-72E64743A5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787" r="-2" b="-2"/>
          <a:stretch/>
        </p:blipFill>
        <p:spPr>
          <a:xfrm>
            <a:off x="457202" y="765569"/>
            <a:ext cx="5426764" cy="2017499"/>
          </a:xfrm>
          <a:prstGeom prst="rect">
            <a:avLst/>
          </a:prstGeom>
        </p:spPr>
      </p:pic>
      <p:pic>
        <p:nvPicPr>
          <p:cNvPr id="5" name="Picture 5" descr="A blue and yellow flag&#10;&#10;Description automatically generated">
            <a:extLst>
              <a:ext uri="{FF2B5EF4-FFF2-40B4-BE49-F238E27FC236}">
                <a16:creationId xmlns:a16="http://schemas.microsoft.com/office/drawing/2014/main" id="{D503F9DE-60EA-C80C-E735-3C97447F21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49" r="7917" b="-1"/>
          <a:stretch/>
        </p:blipFill>
        <p:spPr>
          <a:xfrm>
            <a:off x="692855" y="3631096"/>
            <a:ext cx="4955456" cy="276056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799448F2-0E5B-42DA-B2D1-11A14E947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E8A7552-20E1-4F34-ADAB-C1DB6634D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8378D65-CEDD-E159-3A34-E49D12D344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242" r="1" b="30313"/>
          <a:stretch/>
        </p:blipFill>
        <p:spPr>
          <a:xfrm>
            <a:off x="6308034" y="1038619"/>
            <a:ext cx="5426764" cy="463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75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36</cp:revision>
  <dcterms:created xsi:type="dcterms:W3CDTF">2023-02-24T14:54:12Z</dcterms:created>
  <dcterms:modified xsi:type="dcterms:W3CDTF">2023-02-24T18:12:58Z</dcterms:modified>
</cp:coreProperties>
</file>