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67B0C-CD08-49D3-AADA-7017913214D5}" v="23" dt="2023-02-21T15:43:56.502"/>
    <p1510:client id="{8D793FD6-019E-6424-5C2C-15BBA8140FF1}" v="272" dt="2023-02-21T15:55:17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057" y="144703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Model </a:t>
            </a:r>
            <a:r>
              <a:rPr lang="en-US" err="1">
                <a:cs typeface="Calibri Light"/>
              </a:rPr>
              <a:t>corpusculaire</a:t>
            </a:r>
            <a:br>
              <a:rPr lang="en-US" dirty="0">
                <a:cs typeface="Calibri Light"/>
              </a:rPr>
            </a:br>
            <a:r>
              <a:rPr lang="en-US">
                <a:cs typeface="Calibri Light"/>
              </a:rPr>
              <a:t>fait par Edouard Lambert</a:t>
            </a: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4243F4-3ECF-6F89-4D3E-D13D0F78BE54}"/>
              </a:ext>
            </a:extLst>
          </p:cNvPr>
          <p:cNvSpPr/>
          <p:nvPr/>
        </p:nvSpPr>
        <p:spPr>
          <a:xfrm>
            <a:off x="1170956" y="3149600"/>
            <a:ext cx="2674189" cy="2257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5E8B00-48E8-6F85-855B-C7637C94EA15}"/>
              </a:ext>
            </a:extLst>
          </p:cNvPr>
          <p:cNvSpPr/>
          <p:nvPr/>
        </p:nvSpPr>
        <p:spPr>
          <a:xfrm>
            <a:off x="7957068" y="2775789"/>
            <a:ext cx="2674189" cy="2257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9209A5-B741-42EB-8207-0CBBBD0705EC}"/>
              </a:ext>
            </a:extLst>
          </p:cNvPr>
          <p:cNvSpPr/>
          <p:nvPr/>
        </p:nvSpPr>
        <p:spPr>
          <a:xfrm>
            <a:off x="4506503" y="3207109"/>
            <a:ext cx="2674189" cy="2257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1FF9AC4-E69E-F519-117D-04ADC4E08DB3}"/>
              </a:ext>
            </a:extLst>
          </p:cNvPr>
          <p:cNvSpPr/>
          <p:nvPr/>
        </p:nvSpPr>
        <p:spPr>
          <a:xfrm>
            <a:off x="2999116" y="3835240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F2E76E3-1798-558F-192C-0FACDDBA7CFE}"/>
              </a:ext>
            </a:extLst>
          </p:cNvPr>
          <p:cNvSpPr/>
          <p:nvPr/>
        </p:nvSpPr>
        <p:spPr>
          <a:xfrm>
            <a:off x="2107719" y="3835239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4D69D6-1E05-2304-6876-AE50F1FDD38D}"/>
              </a:ext>
            </a:extLst>
          </p:cNvPr>
          <p:cNvSpPr/>
          <p:nvPr/>
        </p:nvSpPr>
        <p:spPr>
          <a:xfrm>
            <a:off x="2452776" y="3619579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9F33C56-7240-B00A-2FF7-2C3DE82AFBF9}"/>
              </a:ext>
            </a:extLst>
          </p:cNvPr>
          <p:cNvSpPr/>
          <p:nvPr/>
        </p:nvSpPr>
        <p:spPr>
          <a:xfrm>
            <a:off x="2452776" y="4137163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C6A906-74A3-9DB1-AE00-915FF53E808D}"/>
              </a:ext>
            </a:extLst>
          </p:cNvPr>
          <p:cNvSpPr/>
          <p:nvPr/>
        </p:nvSpPr>
        <p:spPr>
          <a:xfrm>
            <a:off x="2452776" y="4568485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0D6CD49-0023-F08F-89C1-AA29696C1DB2}"/>
              </a:ext>
            </a:extLst>
          </p:cNvPr>
          <p:cNvSpPr/>
          <p:nvPr/>
        </p:nvSpPr>
        <p:spPr>
          <a:xfrm>
            <a:off x="2898474" y="4280937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3EDB926-77EF-8BD7-97B2-DFA21D1074F1}"/>
              </a:ext>
            </a:extLst>
          </p:cNvPr>
          <p:cNvSpPr/>
          <p:nvPr/>
        </p:nvSpPr>
        <p:spPr>
          <a:xfrm>
            <a:off x="6794738" y="5071692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52DD2D0-EBB4-F23F-B24F-51A2CFD729D1}"/>
              </a:ext>
            </a:extLst>
          </p:cNvPr>
          <p:cNvSpPr/>
          <p:nvPr/>
        </p:nvSpPr>
        <p:spPr>
          <a:xfrm>
            <a:off x="6392173" y="5071693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65D00FF-F116-4B1E-3D6E-80598F763B96}"/>
              </a:ext>
            </a:extLst>
          </p:cNvPr>
          <p:cNvSpPr/>
          <p:nvPr/>
        </p:nvSpPr>
        <p:spPr>
          <a:xfrm>
            <a:off x="5946474" y="5071692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568130C-A657-833E-4057-5A43BEBD5B4B}"/>
              </a:ext>
            </a:extLst>
          </p:cNvPr>
          <p:cNvSpPr/>
          <p:nvPr/>
        </p:nvSpPr>
        <p:spPr>
          <a:xfrm>
            <a:off x="4638135" y="4841655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56C0397-FB8C-FC1E-A373-794F30A52322}"/>
              </a:ext>
            </a:extLst>
          </p:cNvPr>
          <p:cNvSpPr/>
          <p:nvPr/>
        </p:nvSpPr>
        <p:spPr>
          <a:xfrm>
            <a:off x="5011945" y="4697881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41CBD7B-4417-2AB8-BB99-1F3C6E82B861}"/>
              </a:ext>
            </a:extLst>
          </p:cNvPr>
          <p:cNvSpPr/>
          <p:nvPr/>
        </p:nvSpPr>
        <p:spPr>
          <a:xfrm>
            <a:off x="5357002" y="4424711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D0567A-BB57-06CB-C7C3-B978DCCC120B}"/>
              </a:ext>
            </a:extLst>
          </p:cNvPr>
          <p:cNvSpPr/>
          <p:nvPr/>
        </p:nvSpPr>
        <p:spPr>
          <a:xfrm>
            <a:off x="5414511" y="3979014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12E3672-498E-72B9-CF13-EEBF9D1AD9FC}"/>
              </a:ext>
            </a:extLst>
          </p:cNvPr>
          <p:cNvSpPr/>
          <p:nvPr/>
        </p:nvSpPr>
        <p:spPr>
          <a:xfrm>
            <a:off x="4638134" y="3792107"/>
            <a:ext cx="690113" cy="6613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EF62329-93FA-5E9B-3BAA-B211A7058B38}"/>
              </a:ext>
            </a:extLst>
          </p:cNvPr>
          <p:cNvSpPr/>
          <p:nvPr/>
        </p:nvSpPr>
        <p:spPr>
          <a:xfrm flipV="1">
            <a:off x="5831456" y="3475805"/>
            <a:ext cx="848263" cy="790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9E277D-A12E-46F5-9B87-CF6917252AA3}"/>
              </a:ext>
            </a:extLst>
          </p:cNvPr>
          <p:cNvSpPr/>
          <p:nvPr/>
        </p:nvSpPr>
        <p:spPr>
          <a:xfrm flipH="1" flipV="1">
            <a:off x="8232473" y="3475804"/>
            <a:ext cx="704492" cy="661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223C8A2-E640-F4E6-911C-24BFBA1F5625}"/>
              </a:ext>
            </a:extLst>
          </p:cNvPr>
          <p:cNvSpPr/>
          <p:nvPr/>
        </p:nvSpPr>
        <p:spPr>
          <a:xfrm flipH="1" flipV="1">
            <a:off x="9454548" y="3619577"/>
            <a:ext cx="704492" cy="661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4554AC2-896B-4625-59A8-7B5A0C7534B8}"/>
              </a:ext>
            </a:extLst>
          </p:cNvPr>
          <p:cNvSpPr/>
          <p:nvPr/>
        </p:nvSpPr>
        <p:spPr>
          <a:xfrm>
            <a:off x="8031190" y="4137163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6FBEF24-9A92-12BF-87E9-22926D482F79}"/>
              </a:ext>
            </a:extLst>
          </p:cNvPr>
          <p:cNvSpPr/>
          <p:nvPr/>
        </p:nvSpPr>
        <p:spPr>
          <a:xfrm>
            <a:off x="8433757" y="4280937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CB2A7DB-8CF2-F5C8-28EC-74DD379C4FD3}"/>
              </a:ext>
            </a:extLst>
          </p:cNvPr>
          <p:cNvSpPr/>
          <p:nvPr/>
        </p:nvSpPr>
        <p:spPr>
          <a:xfrm>
            <a:off x="8793190" y="4137163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241E01A-81DF-49AD-C694-52574FDE61B7}"/>
              </a:ext>
            </a:extLst>
          </p:cNvPr>
          <p:cNvSpPr/>
          <p:nvPr/>
        </p:nvSpPr>
        <p:spPr>
          <a:xfrm>
            <a:off x="9296398" y="4280937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E029A57-0A2E-6A83-0901-3BC8964C560B}"/>
              </a:ext>
            </a:extLst>
          </p:cNvPr>
          <p:cNvSpPr/>
          <p:nvPr/>
        </p:nvSpPr>
        <p:spPr>
          <a:xfrm>
            <a:off x="9799605" y="4410333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FCBE6B4-0B0A-F7E0-DD33-E0D5B7161621}"/>
              </a:ext>
            </a:extLst>
          </p:cNvPr>
          <p:cNvSpPr/>
          <p:nvPr/>
        </p:nvSpPr>
        <p:spPr>
          <a:xfrm>
            <a:off x="10245304" y="4266559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5E3BC2-2D76-0E13-1CC9-12E18466AF42}"/>
              </a:ext>
            </a:extLst>
          </p:cNvPr>
          <p:cNvSpPr txBox="1"/>
          <p:nvPr/>
        </p:nvSpPr>
        <p:spPr>
          <a:xfrm>
            <a:off x="1219200" y="5723466"/>
            <a:ext cx="26754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Substance pure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05FAB2-6646-CC73-FA94-8F9B68FDF9B5}"/>
              </a:ext>
            </a:extLst>
          </p:cNvPr>
          <p:cNvSpPr txBox="1"/>
          <p:nvPr/>
        </p:nvSpPr>
        <p:spPr>
          <a:xfrm>
            <a:off x="4419600" y="5554133"/>
            <a:ext cx="2997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</a:p>
          <a:p>
            <a:r>
              <a:rPr lang="en-US" dirty="0" err="1">
                <a:cs typeface="Calibri"/>
              </a:rPr>
              <a:t>Plusieur</a:t>
            </a:r>
            <a:r>
              <a:rPr lang="en-US" dirty="0">
                <a:cs typeface="Calibri"/>
              </a:rPr>
              <a:t> phase</a:t>
            </a:r>
          </a:p>
          <a:p>
            <a:r>
              <a:rPr lang="en-US" dirty="0" err="1">
                <a:cs typeface="Calibri"/>
              </a:rPr>
              <a:t>Désordonnée</a:t>
            </a:r>
          </a:p>
          <a:p>
            <a:r>
              <a:rPr lang="en-US" dirty="0">
                <a:cs typeface="Calibri"/>
              </a:rPr>
              <a:t>Non </a:t>
            </a:r>
            <a:r>
              <a:rPr lang="en-US" dirty="0" err="1">
                <a:cs typeface="Calibri"/>
              </a:rPr>
              <a:t>uniforme</a:t>
            </a:r>
            <a:endParaRPr lang="en-US" dirty="0" err="1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CA3E91-11AA-0809-5C25-73FCD2902E4D}"/>
              </a:ext>
            </a:extLst>
          </p:cNvPr>
          <p:cNvSpPr txBox="1"/>
          <p:nvPr/>
        </p:nvSpPr>
        <p:spPr>
          <a:xfrm>
            <a:off x="7907867" y="5232399"/>
            <a:ext cx="308186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</a:p>
          <a:p>
            <a:r>
              <a:rPr lang="en-US" dirty="0" err="1">
                <a:cs typeface="Calibri"/>
              </a:rPr>
              <a:t>Limpide</a:t>
            </a:r>
          </a:p>
          <a:p>
            <a:r>
              <a:rPr lang="en-US" dirty="0">
                <a:cs typeface="Calibri"/>
              </a:rPr>
              <a:t>1 Phase</a:t>
            </a:r>
          </a:p>
          <a:p>
            <a:r>
              <a:rPr lang="en-US" dirty="0">
                <a:cs typeface="Calibri"/>
              </a:rPr>
              <a:t>Distribution </a:t>
            </a:r>
            <a:r>
              <a:rPr lang="en-US" dirty="0" err="1">
                <a:cs typeface="Calibri"/>
              </a:rPr>
              <a:t>uniforme</a:t>
            </a:r>
          </a:p>
          <a:p>
            <a:r>
              <a:rPr lang="en-US" dirty="0" err="1">
                <a:cs typeface="Calibri"/>
              </a:rPr>
              <a:t>Ordonnée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Model corpusculaire fait par Edouard Lambert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73</cp:revision>
  <dcterms:created xsi:type="dcterms:W3CDTF">2023-02-21T15:43:17Z</dcterms:created>
  <dcterms:modified xsi:type="dcterms:W3CDTF">2023-02-21T15:56:39Z</dcterms:modified>
</cp:coreProperties>
</file>