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063EE3-7FFA-F986-0928-A9D54E3308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9711254-D28E-D899-8F96-C52253D23D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D91495-626B-70F0-61C4-D6AE29C29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759C2-9FC6-48CE-A324-99224E70D934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85C739-C8F1-069F-77D9-ADFECA337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67A493-FEE1-36D4-B830-C31DDE723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CAF4-B452-4855-A35F-7A86B667D6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71116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ED9113-F758-3521-8169-CA134D4C9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908A415-871C-B908-EB83-75D9B2F6A1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38294E1-E101-0FA2-D817-968C6C3D5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759C2-9FC6-48CE-A324-99224E70D934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4E9EF4-07B3-5256-D7FF-1BCD87331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47AA56-1B49-902A-33B8-37EE8A7B4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CAF4-B452-4855-A35F-7A86B667D6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71346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045C8F3-E9EB-7551-9BA8-EB5FEB6229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C5F86B1-02C5-B865-B07C-26C0AF370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FCB485-CDBD-779E-89A5-A15F4616B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759C2-9FC6-48CE-A324-99224E70D934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72E34E6-CCA2-9A3A-41DF-790260A70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F97C37-7A0C-E630-EAAE-798D6A4BB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CAF4-B452-4855-A35F-7A86B667D6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19298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C9143C-E90E-DEC3-455F-CFBD2406E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A46108C-EC54-FA01-E836-2A690AE1A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F19C78-3AEB-A3DA-0A1B-1D796D8F8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759C2-9FC6-48CE-A324-99224E70D934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D0424E-6A01-606F-32A9-0D2233984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4F2219F-A31A-5C58-2EDB-F2A4697CD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CAF4-B452-4855-A35F-7A86B667D6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82959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F800EE-148C-F6E6-8A0A-432137BEF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11D4F71-1925-3F52-5CE6-E9CE6E6B77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FD68B46-741E-8F99-B2EB-90B7E02CF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759C2-9FC6-48CE-A324-99224E70D934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0C61CC1-7C94-9140-8C23-E3759E602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8C147F-CA18-56BC-4C63-28FB82F55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CAF4-B452-4855-A35F-7A86B667D6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32983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457B55-67E5-B2DC-5F5C-1D55E1240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3431F7-2159-831B-55C6-1CBEEE147D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619977E-FF52-239F-33B9-0E113FEA0F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1873F94-B110-8A9F-DCC6-000DF3417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759C2-9FC6-48CE-A324-99224E70D934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A3EFDAE-EAF8-B1A4-F6AD-15FBBD36E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6947DEE-AEA0-2C76-1A75-7B3BBE28C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CAF4-B452-4855-A35F-7A86B667D6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2134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C0BD5D-E370-6AB6-F4E7-7621E5284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E9B54A3-3A2A-B631-6CE6-31390D24E0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BAB0D00-4233-7D12-0AAE-318CA5DE1D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47EEC91-280C-2162-19E0-F891E299F8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0D5A31D-CC1C-16D2-DABD-BC33133E62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EFFA206-B79E-9E4E-ADD9-0BE9E2C17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759C2-9FC6-48CE-A324-99224E70D934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5461A03-0B75-E815-ED86-3CF3CFAFE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0DEE2F7-8889-8B32-8319-DB01B54AC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CAF4-B452-4855-A35F-7A86B667D6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6300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2DC8D1-0503-4D19-974D-3E61B1272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CC5A850-D57E-7A86-244A-F542607F3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759C2-9FC6-48CE-A324-99224E70D934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996142B-A429-D542-0D59-E25754C9F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A75ECE8-A16B-DD5B-3E83-B46450453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CAF4-B452-4855-A35F-7A86B667D6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87171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864369D-5403-9EA9-FDEA-252F3AA7C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759C2-9FC6-48CE-A324-99224E70D934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6FED676-A29D-04AB-319B-BD6E84A2B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7240FAB-5791-AC9A-EF60-61FE80257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CAF4-B452-4855-A35F-7A86B667D6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47203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2DBE66-709D-58A9-877E-66143E672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B02FBD6-CA39-51C1-6A67-9F2FD9276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C6B209A-F2FC-60E6-46F6-6D6B047321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EB48283-7FBA-20A5-898D-2E284F3E5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759C2-9FC6-48CE-A324-99224E70D934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50E2E02-B5AC-4FD8-3A1E-D39DEDB22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D59FFEB-6DF6-C9CE-6FCB-3C51340B3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CAF4-B452-4855-A35F-7A86B667D6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86226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BB20E8-5651-52DF-8CF0-25D555416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52C5A2A-4978-726D-8444-4652DE99F0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F549A1A-DA11-D4E7-0EC5-D72C5D6F9D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9941A2-AD31-A7C5-A8A9-DA4E3B4C7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759C2-9FC6-48CE-A324-99224E70D934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2A1119C-C934-6C50-8FE3-595ABF304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9D6AA6C-75BC-CB6A-6B41-D86C9018C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CAF4-B452-4855-A35F-7A86B667D6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73739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CDB05AA-9A99-2A8C-BE43-2E21428C5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55552D6-8F1F-6A4C-205B-ACEE312AB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E73760B-6501-F953-3686-D512A9D2BF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759C2-9FC6-48CE-A324-99224E70D934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2B14724-59FB-49A3-3128-1087FA8B89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9441D1-23FE-5630-B17E-FD023AD2D2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CCAF4-B452-4855-A35F-7A86B667D6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87400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0C7EE6-F1CF-E711-93D8-030D8AC232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germination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4F560DF-3E8F-4F9E-805A-A52724AF01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</a:t>
            </a:r>
            <a:r>
              <a:rPr lang="fr-CA" dirty="0" err="1"/>
              <a:t>parEdouard</a:t>
            </a:r>
            <a:r>
              <a:rPr lang="fr-CA" dirty="0"/>
              <a:t> Lambert</a:t>
            </a:r>
          </a:p>
        </p:txBody>
      </p:sp>
    </p:spTree>
    <p:extLst>
      <p:ext uri="{BB962C8B-B14F-4D97-AF65-F5344CB8AC3E}">
        <p14:creationId xmlns:p14="http://schemas.microsoft.com/office/powerpoint/2010/main" val="1982156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5AAC5F-190E-ADF0-EBC9-A33981699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Graine </a:t>
            </a:r>
            <a:r>
              <a:rPr lang="fr-CA" dirty="0" err="1"/>
              <a:t>seche</a:t>
            </a:r>
            <a:br>
              <a:rPr lang="fr-CA" dirty="0"/>
            </a:br>
            <a:endParaRPr lang="fr-CA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A1335E2-F2CC-FB0C-7AF2-5A7E3C8AE5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527" y="1452143"/>
            <a:ext cx="1677266" cy="2250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891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B74228-0BB2-C62C-5BFA-88ACA7B38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Graine en germination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336B0BB-69D1-D1E0-62D3-46D6C3803C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1776" y="2843130"/>
            <a:ext cx="2690067" cy="3243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723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3EB79F-53A6-9B5B-BA61-E7FBDE75A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Plantule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E4CFE39-3590-BE10-05D5-24100A92F7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2859" y="2638314"/>
            <a:ext cx="2460431" cy="3490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591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37BB00-3BAE-F87B-69B9-61DCB16DC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Plante adulte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0CBC8B5-10EB-F62D-3E3D-4F59F38E24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9113" y="2366814"/>
            <a:ext cx="3122336" cy="4169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7239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13</Words>
  <Application>Microsoft Office PowerPoint</Application>
  <PresentationFormat>Grand écran</PresentationFormat>
  <Paragraphs>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germination</vt:lpstr>
      <vt:lpstr>Graine seche </vt:lpstr>
      <vt:lpstr>Graine en germination</vt:lpstr>
      <vt:lpstr>Plantule</vt:lpstr>
      <vt:lpstr>Plante adulte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elambert37 Edouard</dc:creator>
  <cp:lastModifiedBy>elambert37 Edouard</cp:lastModifiedBy>
  <cp:revision>2</cp:revision>
  <dcterms:created xsi:type="dcterms:W3CDTF">2023-02-03T20:08:52Z</dcterms:created>
  <dcterms:modified xsi:type="dcterms:W3CDTF">2023-02-03T20:21:44Z</dcterms:modified>
</cp:coreProperties>
</file>