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1FF4B9-E945-40F7-A813-55554003C5C7}" v="146" dt="2023-02-20T17:13:21.8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2/20/2023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en-US" sz="5200">
                <a:solidFill>
                  <a:schemeClr val="tx2"/>
                </a:solidFill>
                <a:cs typeface="Calibri Light"/>
              </a:rPr>
              <a:t>Anders Celsius fait par Edouard Lambert</a:t>
            </a:r>
            <a:endParaRPr lang="en-US" sz="520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246487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2"/>
                </a:solidFill>
                <a:cs typeface="Calibri"/>
              </a:rPr>
              <a:t>Nom: Anders Celius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err="1">
                <a:solidFill>
                  <a:schemeClr val="tx2"/>
                </a:solidFill>
                <a:cs typeface="Calibri"/>
              </a:rPr>
              <a:t>Periode</a:t>
            </a:r>
            <a:r>
              <a:rPr lang="en-US" dirty="0">
                <a:solidFill>
                  <a:schemeClr val="tx2"/>
                </a:solidFill>
                <a:cs typeface="Calibri"/>
              </a:rPr>
              <a:t> de temps: 1701 à 1744</a:t>
            </a:r>
          </a:p>
          <a:p>
            <a:r>
              <a:rPr lang="en-US" dirty="0" err="1">
                <a:solidFill>
                  <a:schemeClr val="tx2"/>
                </a:solidFill>
                <a:cs typeface="Calibri"/>
              </a:rPr>
              <a:t>Decouverte</a:t>
            </a:r>
            <a:r>
              <a:rPr lang="en-US" dirty="0">
                <a:solidFill>
                  <a:schemeClr val="tx2"/>
                </a:solidFill>
                <a:cs typeface="Calibri"/>
              </a:rPr>
              <a:t>: </a:t>
            </a:r>
            <a:r>
              <a:rPr lang="en-US" dirty="0" err="1">
                <a:solidFill>
                  <a:schemeClr val="tx2"/>
                </a:solidFill>
                <a:cs typeface="Calibri"/>
              </a:rPr>
              <a:t>Thermomètre</a:t>
            </a:r>
          </a:p>
          <a:p>
            <a:r>
              <a:rPr lang="en-US" dirty="0">
                <a:solidFill>
                  <a:schemeClr val="tx2"/>
                </a:solidFill>
                <a:cs typeface="Calibri"/>
              </a:rPr>
              <a:t>Anecdote: </a:t>
            </a:r>
            <a:r>
              <a:rPr lang="en-US" dirty="0" err="1">
                <a:solidFill>
                  <a:schemeClr val="tx2"/>
                </a:solidFill>
                <a:cs typeface="Calibri"/>
              </a:rPr>
              <a:t>C'est</a:t>
            </a:r>
            <a:r>
              <a:rPr lang="en-US" dirty="0">
                <a:solidFill>
                  <a:schemeClr val="tx2"/>
                </a:solidFill>
                <a:cs typeface="Calibri"/>
              </a:rPr>
              <a:t> </a:t>
            </a:r>
            <a:r>
              <a:rPr lang="en-US" dirty="0" err="1">
                <a:solidFill>
                  <a:schemeClr val="tx2"/>
                </a:solidFill>
                <a:cs typeface="Calibri"/>
              </a:rPr>
              <a:t>linverse</a:t>
            </a:r>
            <a:endParaRPr lang="en-US" dirty="0">
              <a:solidFill>
                <a:schemeClr val="tx2"/>
              </a:solidFill>
              <a:cs typeface="Calibri"/>
            </a:endParaRPr>
          </a:p>
          <a:p>
            <a:endParaRPr lang="en-US" dirty="0">
              <a:solidFill>
                <a:schemeClr val="tx2"/>
              </a:solidFill>
              <a:cs typeface="Calibri"/>
            </a:endParaRPr>
          </a:p>
          <a:p>
            <a:endParaRPr lang="en-US" dirty="0">
              <a:solidFill>
                <a:schemeClr val="tx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C1189-2226-2F1D-2EDA-E23E142AE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4355"/>
          </a:xfrm>
        </p:spPr>
        <p:txBody>
          <a:bodyPr/>
          <a:lstStyle/>
          <a:p>
            <a:r>
              <a:rPr lang="en-US" dirty="0" err="1">
                <a:cs typeface="Calibri Light"/>
              </a:rPr>
              <a:t>Termomètre</a:t>
            </a:r>
            <a:r>
              <a:rPr lang="en-US" dirty="0">
                <a:cs typeface="Calibri Light"/>
              </a:rPr>
              <a:t>      </a:t>
            </a:r>
            <a:r>
              <a:rPr lang="en-US" dirty="0" err="1">
                <a:cs typeface="Calibri Light"/>
              </a:rPr>
              <a:t>Personnage</a:t>
            </a:r>
            <a:r>
              <a:rPr lang="en-US" dirty="0">
                <a:cs typeface="Calibri Light"/>
              </a:rPr>
              <a:t>        Drapeau</a:t>
            </a:r>
            <a:endParaRPr lang="en-US" dirty="0" err="1"/>
          </a:p>
        </p:txBody>
      </p:sp>
      <p:pic>
        <p:nvPicPr>
          <p:cNvPr id="4" name="Picture 4" descr="A picture containing text, device, thermometer&#10;&#10;Description automatically generated">
            <a:extLst>
              <a:ext uri="{FF2B5EF4-FFF2-40B4-BE49-F238E27FC236}">
                <a16:creationId xmlns:a16="http://schemas.microsoft.com/office/drawing/2014/main" id="{96D246C7-A280-21B6-D1AF-4D9C10B215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7702" y="2189298"/>
            <a:ext cx="3782143" cy="3782143"/>
          </a:xfrm>
        </p:spPr>
      </p:pic>
      <p:pic>
        <p:nvPicPr>
          <p:cNvPr id="5" name="Picture 5" descr="A picture containing application&#10;&#10;Description automatically generated">
            <a:extLst>
              <a:ext uri="{FF2B5EF4-FFF2-40B4-BE49-F238E27FC236}">
                <a16:creationId xmlns:a16="http://schemas.microsoft.com/office/drawing/2014/main" id="{FD7BDBBC-87F6-F19A-6DB3-1EE856BAE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47611" y="2290763"/>
            <a:ext cx="2848514" cy="3239758"/>
          </a:xfrm>
          <a:prstGeom prst="rect">
            <a:avLst/>
          </a:prstGeom>
        </p:spPr>
      </p:pic>
      <p:pic>
        <p:nvPicPr>
          <p:cNvPr id="6" name="Picture 6" descr="A blue and yellow flag&#10;&#10;Description automatically generated">
            <a:extLst>
              <a:ext uri="{FF2B5EF4-FFF2-40B4-BE49-F238E27FC236}">
                <a16:creationId xmlns:a16="http://schemas.microsoft.com/office/drawing/2014/main" id="{9048A5A6-38D2-DC23-5FF8-0480D84AF6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4816" y="1648953"/>
            <a:ext cx="4942935" cy="228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00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Anders Celsius fait par Edouard Lambert</vt:lpstr>
      <vt:lpstr>Termomètre      Personnage        Drapeau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46</cp:revision>
  <dcterms:created xsi:type="dcterms:W3CDTF">2023-02-20T17:04:06Z</dcterms:created>
  <dcterms:modified xsi:type="dcterms:W3CDTF">2023-02-20T17:14:11Z</dcterms:modified>
</cp:coreProperties>
</file>