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1E4336-3928-4966-997C-8E7890735D78}" v="107" dt="2023-03-31T13:57:38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435" y="266492"/>
            <a:ext cx="11171206" cy="64865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Nom: Galilei</a:t>
            </a:r>
          </a:p>
          <a:p>
            <a:r>
              <a:rPr lang="en-US" dirty="0">
                <a:cs typeface="Calibri"/>
              </a:rPr>
              <a:t>Nom aux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: Galileo Galilei</a:t>
            </a:r>
          </a:p>
          <a:p>
            <a:r>
              <a:rPr lang="en-US" dirty="0" err="1">
                <a:cs typeface="Calibri"/>
              </a:rPr>
              <a:t>Periode</a:t>
            </a:r>
            <a:r>
              <a:rPr lang="en-US" dirty="0">
                <a:cs typeface="Calibri"/>
              </a:rPr>
              <a:t> de temp: 1564 à 1642</a:t>
            </a:r>
          </a:p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: Italie</a:t>
            </a:r>
          </a:p>
          <a:p>
            <a:r>
              <a:rPr lang="en-US" dirty="0" err="1">
                <a:cs typeface="Calibri"/>
              </a:rPr>
              <a:t>Découverte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télescope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Anecdote:il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devient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aveugle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9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34DF4-8868-8660-CFAE-B743BF7A3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533514"/>
            <a:ext cx="9617105" cy="1999602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EE03175-CF7F-CB6C-0F35-94B95331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2" r="11316" b="-4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4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C6809FFD-CE6E-5072-37DB-5D9926576D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833" r="26167" b="1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3163FBE3-46D6-A0BC-853A-64A188EE6D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6" b="-6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11BB6D8F-58E8-F52F-77A7-A911556CDBB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998" r="24400" b="2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4308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2023-03-31T13:50:48Z</dcterms:created>
  <dcterms:modified xsi:type="dcterms:W3CDTF">2023-03-31T13:57:52Z</dcterms:modified>
</cp:coreProperties>
</file>