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1E4336-3928-4966-997C-8E7890735D78}" v="107" dt="2023-03-31T13:57:3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35" y="266492"/>
            <a:ext cx="11171206" cy="64865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Nom: Galilei</a:t>
            </a:r>
          </a:p>
          <a:p>
            <a:r>
              <a:rPr lang="en-US" dirty="0">
                <a:cs typeface="Calibri"/>
              </a:rPr>
              <a:t>Nom aux </a:t>
            </a:r>
            <a:r>
              <a:rPr lang="en-US" dirty="0" err="1">
                <a:cs typeface="Calibri"/>
              </a:rPr>
              <a:t>complet</a:t>
            </a:r>
            <a:r>
              <a:rPr lang="en-US" dirty="0">
                <a:cs typeface="Calibri"/>
              </a:rPr>
              <a:t>: Galileo Galilei</a:t>
            </a:r>
          </a:p>
          <a:p>
            <a:r>
              <a:rPr lang="en-US" dirty="0" err="1">
                <a:cs typeface="Calibri"/>
              </a:rPr>
              <a:t>Periode</a:t>
            </a:r>
            <a:r>
              <a:rPr lang="en-US" dirty="0">
                <a:cs typeface="Calibri"/>
              </a:rPr>
              <a:t> de temp: 1564 à 1642</a:t>
            </a:r>
          </a:p>
          <a:p>
            <a:r>
              <a:rPr lang="en-US" dirty="0" err="1">
                <a:cs typeface="Calibri"/>
              </a:rPr>
              <a:t>Nationalité</a:t>
            </a:r>
            <a:r>
              <a:rPr lang="en-US" dirty="0">
                <a:cs typeface="Calibri"/>
              </a:rPr>
              <a:t>: Italie</a:t>
            </a:r>
          </a:p>
          <a:p>
            <a:r>
              <a:rPr lang="en-US" dirty="0" err="1">
                <a:cs typeface="Calibri"/>
              </a:rPr>
              <a:t>Découverte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télescope</a:t>
            </a:r>
            <a:r>
              <a:rPr lang="en-US" dirty="0">
                <a:cs typeface="Calibri"/>
              </a:rPr>
              <a:t> </a:t>
            </a:r>
          </a:p>
          <a:p>
            <a:r>
              <a:rPr lang="en-US" dirty="0" err="1">
                <a:cs typeface="Calibri"/>
              </a:rPr>
              <a:t>Anecdote:il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devient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aveugle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9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B65E49-5337-40E3-9DBD-146D14EA0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12192000" cy="452261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59509F-94DC-4952-A3B5-1EFAA2F52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68276" y="5"/>
            <a:ext cx="4023722" cy="4522603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1AF2CB-1EFE-4962-A8DC-2D3CE4736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5"/>
            <a:ext cx="11743606" cy="4513113"/>
          </a:xfrm>
          <a:prstGeom prst="rect">
            <a:avLst/>
          </a:prstGeom>
          <a:gradFill>
            <a:gsLst>
              <a:gs pos="0">
                <a:srgbClr val="000000">
                  <a:alpha val="8000"/>
                </a:srgbClr>
              </a:gs>
              <a:gs pos="76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32531E-9E20-48D1-A119-C05304D9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8807" y="-9506"/>
            <a:ext cx="12200801" cy="4532114"/>
          </a:xfrm>
          <a:prstGeom prst="rect">
            <a:avLst/>
          </a:prstGeom>
          <a:gradFill>
            <a:gsLst>
              <a:gs pos="0">
                <a:srgbClr val="000000">
                  <a:alpha val="51000"/>
                </a:srgbClr>
              </a:gs>
              <a:gs pos="74000">
                <a:schemeClr val="accent1">
                  <a:alpha val="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7AA014B-79A8-4BEC-893F-423182880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"/>
            <a:ext cx="12192000" cy="2679585"/>
          </a:xfrm>
          <a:prstGeom prst="rect">
            <a:avLst/>
          </a:prstGeom>
          <a:gradFill>
            <a:gsLst>
              <a:gs pos="20000">
                <a:schemeClr val="accent1">
                  <a:alpha val="9000"/>
                </a:schemeClr>
              </a:gs>
              <a:gs pos="100000">
                <a:srgbClr val="000000">
                  <a:alpha val="67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34DF4-8868-8660-CFAE-B743BF7A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533514"/>
            <a:ext cx="9617105" cy="1999602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EE03175-CF7F-CB6C-0F35-94B953315D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32" r="11316" b="-4"/>
          <a:stretch/>
        </p:blipFill>
        <p:spPr>
          <a:xfrm>
            <a:off x="8982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4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C6809FFD-CE6E-5072-37DB-5D9926576D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33" r="26167" b="1"/>
          <a:stretch/>
        </p:blipFill>
        <p:spPr>
          <a:xfrm>
            <a:off x="35948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163FBE3-46D6-A0BC-853A-64A188EE6D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6" b="-6"/>
          <a:stretch/>
        </p:blipFill>
        <p:spPr>
          <a:xfrm>
            <a:off x="629480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11BB6D8F-58E8-F52F-77A7-A911556CDBB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998" r="24400" b="2"/>
          <a:stretch/>
        </p:blipFill>
        <p:spPr>
          <a:xfrm>
            <a:off x="905186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430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</cp:revision>
  <dcterms:created xsi:type="dcterms:W3CDTF">2023-03-31T13:50:48Z</dcterms:created>
  <dcterms:modified xsi:type="dcterms:W3CDTF">2023-03-31T13:57:52Z</dcterms:modified>
</cp:coreProperties>
</file>