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DBD15-58E0-951F-CE85-BD51496DA2C9}" v="118" dt="2024-05-03T13:57:05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ea typeface="+mj-lt"/>
                <a:cs typeface="+mj-lt"/>
              </a:rPr>
              <a:t>Quelle </a:t>
            </a:r>
            <a:r>
              <a:rPr lang="en-US" sz="2400" dirty="0" err="1">
                <a:ea typeface="+mj-lt"/>
                <a:cs typeface="+mj-lt"/>
              </a:rPr>
              <a:t>minéraux</a:t>
            </a:r>
            <a:r>
              <a:rPr lang="en-US" sz="2400" dirty="0">
                <a:ea typeface="+mj-lt"/>
                <a:cs typeface="+mj-lt"/>
              </a:rPr>
              <a:t> </a:t>
            </a:r>
            <a:r>
              <a:rPr lang="en-US" sz="2400" dirty="0" err="1">
                <a:ea typeface="+mj-lt"/>
                <a:cs typeface="+mj-lt"/>
              </a:rPr>
              <a:t>ayant</a:t>
            </a:r>
            <a:r>
              <a:rPr lang="en-US" sz="2400" dirty="0">
                <a:ea typeface="+mj-lt"/>
                <a:cs typeface="+mj-lt"/>
              </a:rPr>
              <a:t> la plus haute </a:t>
            </a:r>
            <a:r>
              <a:rPr lang="en-US" sz="2400" dirty="0" err="1">
                <a:ea typeface="+mj-lt"/>
                <a:cs typeface="+mj-lt"/>
              </a:rPr>
              <a:t>dureté</a:t>
            </a:r>
            <a:r>
              <a:rPr lang="en-US" sz="2400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212D-7D03-6E2A-1896-4BAD10269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30C7-783C-70A4-EA3E-8BC8EBF36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diamant</a:t>
            </a:r>
          </a:p>
        </p:txBody>
      </p:sp>
    </p:spTree>
    <p:extLst>
      <p:ext uri="{BB962C8B-B14F-4D97-AF65-F5344CB8AC3E}">
        <p14:creationId xmlns:p14="http://schemas.microsoft.com/office/powerpoint/2010/main" val="1982976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E180D-8CEE-CADD-41B2-2A319F36F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7FFDF-9BB5-C9BF-4209-89DAB5E6C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Quelle </a:t>
            </a:r>
            <a:r>
              <a:rPr lang="en-US" dirty="0" err="1"/>
              <a:t>minéral</a:t>
            </a:r>
            <a:r>
              <a:rPr lang="en-US" dirty="0"/>
              <a:t> a un trait rouge </a:t>
            </a:r>
            <a:r>
              <a:rPr lang="en-US" dirty="0" err="1"/>
              <a:t>brun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99906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7E5C6-5709-FFFA-DF47-E401391A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679F-E3EA-1603-C68F-D2EE4A5D9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L'hematite</a:t>
            </a:r>
          </a:p>
        </p:txBody>
      </p:sp>
    </p:spTree>
    <p:extLst>
      <p:ext uri="{BB962C8B-B14F-4D97-AF65-F5344CB8AC3E}">
        <p14:creationId xmlns:p14="http://schemas.microsoft.com/office/powerpoint/2010/main" val="318691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B2B0-33F5-632B-1237-5EF31C129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4EA12-96D1-E400-3214-BABD9D0DB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Quelle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ayant</a:t>
            </a:r>
            <a:r>
              <a:rPr lang="en-US" dirty="0"/>
              <a:t> un fort </a:t>
            </a:r>
            <a:r>
              <a:rPr lang="en-US" dirty="0" err="1"/>
              <a:t>magnétisme</a:t>
            </a:r>
          </a:p>
        </p:txBody>
      </p:sp>
    </p:spTree>
    <p:extLst>
      <p:ext uri="{BB962C8B-B14F-4D97-AF65-F5344CB8AC3E}">
        <p14:creationId xmlns:p14="http://schemas.microsoft.com/office/powerpoint/2010/main" val="287886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21F60-3D52-A422-7A46-003727A4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63719-9E51-7E91-C250-847DAF4B3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magnétite</a:t>
            </a:r>
          </a:p>
        </p:txBody>
      </p:sp>
    </p:spTree>
    <p:extLst>
      <p:ext uri="{BB962C8B-B14F-4D97-AF65-F5344CB8AC3E}">
        <p14:creationId xmlns:p14="http://schemas.microsoft.com/office/powerpoint/2010/main" val="32239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B21BD-5A48-BDD5-F402-3DD7C80BC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6AB0B-825F-5B0E-A107-0B1A568A6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blanc</a:t>
            </a:r>
            <a:r>
              <a:rPr lang="en-US" dirty="0"/>
              <a:t> </a:t>
            </a:r>
            <a:r>
              <a:rPr lang="en-US" dirty="0" err="1"/>
              <a:t>ayant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dureté</a:t>
            </a:r>
            <a:r>
              <a:rPr lang="en-US" dirty="0"/>
              <a:t> </a:t>
            </a:r>
            <a:r>
              <a:rPr lang="en-US" dirty="0" err="1"/>
              <a:t>inférieur</a:t>
            </a:r>
            <a:r>
              <a:rPr lang="en-US" dirty="0"/>
              <a:t> a 2,5 (d&lt;2,5)</a:t>
            </a:r>
          </a:p>
        </p:txBody>
      </p:sp>
    </p:spTree>
    <p:extLst>
      <p:ext uri="{BB962C8B-B14F-4D97-AF65-F5344CB8AC3E}">
        <p14:creationId xmlns:p14="http://schemas.microsoft.com/office/powerpoint/2010/main" val="154705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8314A-B36D-3D54-CB72-E5AAF919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24F44-24DA-A5E4-DF63-D929D5C89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talc</a:t>
            </a:r>
          </a:p>
        </p:txBody>
      </p:sp>
    </p:spTree>
    <p:extLst>
      <p:ext uri="{BB962C8B-B14F-4D97-AF65-F5344CB8AC3E}">
        <p14:creationId xmlns:p14="http://schemas.microsoft.com/office/powerpoint/2010/main" val="3327155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Quelle minéraux ayant la plus haute dureté?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</cp:revision>
  <dcterms:created xsi:type="dcterms:W3CDTF">2024-05-03T13:50:18Z</dcterms:created>
  <dcterms:modified xsi:type="dcterms:W3CDTF">2024-05-03T13:57:07Z</dcterms:modified>
</cp:coreProperties>
</file>