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29BF9-945A-420C-86E7-488334711153}" v="564" dt="2023-11-30T20:57:52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Itss</a:t>
            </a:r>
            <a:r>
              <a:rPr lang="en-US" dirty="0">
                <a:cs typeface="Calibri Light"/>
              </a:rPr>
              <a:t> fait par Edouard Lambert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FBDE-2D68-B5B9-E566-C39E1006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39A1-2561-D8F3-3FD5-6739373F0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syphilis</a:t>
            </a:r>
            <a:endParaRPr lang="en-US" sz="2000" dirty="0"/>
          </a:p>
          <a:p>
            <a:r>
              <a:rPr lang="en-US" sz="2000" dirty="0">
                <a:latin typeface="Google Sans"/>
                <a:cs typeface="Calibri"/>
              </a:rPr>
              <a:t>Treponema pallidum </a:t>
            </a:r>
            <a:r>
              <a:rPr lang="en-US" sz="2000" dirty="0" err="1">
                <a:latin typeface="Google Sans"/>
                <a:cs typeface="Calibri"/>
              </a:rPr>
              <a:t>subsp</a:t>
            </a:r>
            <a:r>
              <a:rPr lang="en-US" sz="2000" dirty="0">
                <a:latin typeface="Google Sans"/>
                <a:cs typeface="Calibri"/>
              </a:rPr>
              <a:t> pallidum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Transmission: relation </a:t>
            </a:r>
            <a:r>
              <a:rPr lang="en-US" sz="2000" dirty="0" err="1">
                <a:cs typeface="Calibri"/>
              </a:rPr>
              <a:t>sexuelle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Classification: 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Traitement:</a:t>
            </a:r>
            <a:endParaRPr lang="en-US" sz="2000" dirty="0"/>
          </a:p>
        </p:txBody>
      </p:sp>
      <p:pic>
        <p:nvPicPr>
          <p:cNvPr id="4" name="Picture 3" descr="Syphilis - Maladies infectieuses - Édition professionnelle du Manuel MSD">
            <a:extLst>
              <a:ext uri="{FF2B5EF4-FFF2-40B4-BE49-F238E27FC236}">
                <a16:creationId xmlns:a16="http://schemas.microsoft.com/office/drawing/2014/main" id="{AB887619-5C6F-6027-4905-96F04AD6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" r="15420" b="-2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157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91B1-C7E1-BFCD-4CF3-C33714D1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8843-318B-D6D1-6097-167E9B261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Morpions</a:t>
            </a:r>
          </a:p>
          <a:p>
            <a:r>
              <a:rPr lang="en-US" sz="2000">
                <a:cs typeface="Calibri"/>
              </a:rPr>
              <a:t>Poux de pubis</a:t>
            </a:r>
          </a:p>
          <a:p>
            <a:r>
              <a:rPr lang="en-US" sz="2000">
                <a:cs typeface="Calibri"/>
              </a:rPr>
              <a:t>Phtirus pubis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Transmission: Relation sexuelle 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Classification: parasite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Traitement: Shampoing</a:t>
            </a:r>
          </a:p>
        </p:txBody>
      </p:sp>
      <p:pic>
        <p:nvPicPr>
          <p:cNvPr id="4" name="Picture 3" descr="poux experts vous parle des poux de pubis et de leurs effets sur le corps">
            <a:extLst>
              <a:ext uri="{FF2B5EF4-FFF2-40B4-BE49-F238E27FC236}">
                <a16:creationId xmlns:a16="http://schemas.microsoft.com/office/drawing/2014/main" id="{2D936E7A-66E4-8CC3-C52E-ECF7B0E1A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930742"/>
            <a:ext cx="6389346" cy="50058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58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7828-1002-9172-30F3-5530B5FA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C83C7-6ED0-F9AD-2CE7-6658E5C7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Vph</a:t>
            </a:r>
          </a:p>
          <a:p>
            <a:r>
              <a:rPr lang="en-US" sz="2000" dirty="0">
                <a:cs typeface="Calibri"/>
              </a:rPr>
              <a:t>Virus </a:t>
            </a:r>
            <a:r>
              <a:rPr lang="en-US" sz="2000" dirty="0" err="1">
                <a:cs typeface="Calibri"/>
              </a:rPr>
              <a:t>papillone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humain</a:t>
            </a:r>
          </a:p>
          <a:p>
            <a:r>
              <a:rPr lang="en-US" sz="2000" dirty="0">
                <a:cs typeface="Calibri"/>
              </a:rPr>
              <a:t>Human </a:t>
            </a:r>
            <a:r>
              <a:rPr lang="en-US" sz="2000" dirty="0" err="1">
                <a:cs typeface="Calibri"/>
              </a:rPr>
              <a:t>papionavirus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Transmission: Relation </a:t>
            </a:r>
            <a:r>
              <a:rPr lang="en-US" sz="2000" dirty="0" err="1">
                <a:cs typeface="Calibri"/>
              </a:rPr>
              <a:t>sexuelle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Classification: virus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Traitement: </a:t>
            </a:r>
            <a:r>
              <a:rPr lang="en-US" sz="2000" dirty="0" err="1">
                <a:cs typeface="Calibri"/>
              </a:rPr>
              <a:t>vaccin,laser,azote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liquide</a:t>
            </a:r>
          </a:p>
        </p:txBody>
      </p:sp>
      <p:pic>
        <p:nvPicPr>
          <p:cNvPr id="4" name="Picture 3" descr="Verruca plana est une verrue plate lisse souvent associée à un type de VPH  (virus du papillome humain Photo Stock - Alamy">
            <a:extLst>
              <a:ext uri="{FF2B5EF4-FFF2-40B4-BE49-F238E27FC236}">
                <a16:creationId xmlns:a16="http://schemas.microsoft.com/office/drawing/2014/main" id="{37E1DC3D-2404-5221-C049-09D833D6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901877"/>
            <a:ext cx="6389346" cy="506355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044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515D-31A6-B7A7-54C5-6DE22872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6AB5-3CD0-2106-7057-D713EA56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Herpès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feux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sauvages</a:t>
            </a:r>
          </a:p>
          <a:p>
            <a:r>
              <a:rPr lang="en-US" sz="2000" dirty="0">
                <a:cs typeface="Calibri"/>
              </a:rPr>
              <a:t>Herpes simplex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Transmission: relation </a:t>
            </a:r>
            <a:r>
              <a:rPr lang="en-US" sz="2000" dirty="0" err="1">
                <a:cs typeface="Calibri"/>
              </a:rPr>
              <a:t>sexuelle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Classification: Virus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Traitement: crème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5" name="Picture 4" descr="Le feu sauvage">
            <a:extLst>
              <a:ext uri="{FF2B5EF4-FFF2-40B4-BE49-F238E27FC236}">
                <a16:creationId xmlns:a16="http://schemas.microsoft.com/office/drawing/2014/main" id="{AAC3E4C9-6AB8-614B-9982-49F8E9543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6" r="49007" b="1"/>
          <a:stretch/>
        </p:blipFill>
        <p:spPr>
          <a:xfrm>
            <a:off x="5086726" y="10"/>
            <a:ext cx="7105273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14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1162-C6F7-0E3D-C90B-186D7C7F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2A7BF-D618-2FD9-A04B-58729218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Vaginite</a:t>
            </a:r>
            <a:r>
              <a:rPr lang="en-US" sz="2000" dirty="0">
                <a:cs typeface="Calibri"/>
              </a:rPr>
              <a:t> à </a:t>
            </a:r>
            <a:r>
              <a:rPr lang="en-US" sz="2000" dirty="0" err="1">
                <a:cs typeface="Calibri"/>
              </a:rPr>
              <a:t>levure</a:t>
            </a:r>
          </a:p>
          <a:p>
            <a:r>
              <a:rPr lang="en-US" sz="2000">
                <a:cs typeface="Calibri"/>
              </a:rPr>
              <a:t>Tricomonas vaginalis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Transmition: Relation sexuelle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Classification: protiste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Traitement: crème</a:t>
            </a:r>
          </a:p>
        </p:txBody>
      </p:sp>
      <p:pic>
        <p:nvPicPr>
          <p:cNvPr id="4" name="Picture 3" descr="Trichomonase – Sex &amp; U">
            <a:extLst>
              <a:ext uri="{FF2B5EF4-FFF2-40B4-BE49-F238E27FC236}">
                <a16:creationId xmlns:a16="http://schemas.microsoft.com/office/drawing/2014/main" id="{521B427F-A991-EE7E-E473-D518D6DB5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55" y="741391"/>
            <a:ext cx="5553380" cy="5384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863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A987-3A77-C884-5953-B2F82014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C5AD-3E38-71BD-F6C6-9DA3CDF70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Hépatite</a:t>
            </a:r>
            <a:r>
              <a:rPr lang="en-US" sz="2000" dirty="0">
                <a:cs typeface="Calibri"/>
              </a:rPr>
              <a:t> B </a:t>
            </a:r>
            <a:r>
              <a:rPr lang="en-US" sz="2000" dirty="0" err="1">
                <a:cs typeface="Calibri"/>
              </a:rPr>
              <a:t>Jaunisse</a:t>
            </a:r>
            <a:endParaRPr lang="en-US" sz="2000">
              <a:cs typeface="Calibri"/>
            </a:endParaRPr>
          </a:p>
          <a:p>
            <a:r>
              <a:rPr lang="en-US" sz="2000" dirty="0">
                <a:cs typeface="Calibri"/>
              </a:rPr>
              <a:t>VHB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Transmission: Relation </a:t>
            </a:r>
            <a:r>
              <a:rPr lang="en-US" sz="2000" dirty="0" err="1">
                <a:cs typeface="Calibri"/>
              </a:rPr>
              <a:t>sexuelle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Classification: virus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Traitement: </a:t>
            </a:r>
            <a:r>
              <a:rPr lang="en-US" sz="2000" dirty="0" err="1">
                <a:cs typeface="Calibri"/>
              </a:rPr>
              <a:t>vaccin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 descr="Définition | Hépatite delta">
            <a:extLst>
              <a:ext uri="{FF2B5EF4-FFF2-40B4-BE49-F238E27FC236}">
                <a16:creationId xmlns:a16="http://schemas.microsoft.com/office/drawing/2014/main" id="{24277BDE-A5BC-EF26-5722-94175641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301211"/>
            <a:ext cx="6389346" cy="42648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116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AA57-F1C7-866B-EA1F-75FF4C6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E660-F3DE-82C3-E97A-7C99F691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VIH sida</a:t>
            </a:r>
          </a:p>
          <a:p>
            <a:r>
              <a:rPr lang="en-US" sz="2000">
                <a:cs typeface="Calibri"/>
              </a:rPr>
              <a:t>HIV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Transmission: relation sexuelle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Classification: virus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Traitement:Trithérapie</a:t>
            </a:r>
          </a:p>
        </p:txBody>
      </p:sp>
      <p:pic>
        <p:nvPicPr>
          <p:cNvPr id="4" name="Picture 3" descr="Initiative de recherche sur le VIH/sida et autres ITSS - IRSC">
            <a:extLst>
              <a:ext uri="{FF2B5EF4-FFF2-40B4-BE49-F238E27FC236}">
                <a16:creationId xmlns:a16="http://schemas.microsoft.com/office/drawing/2014/main" id="{AD136D12-3CE3-98B9-559D-165494B2B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6" r="32671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B61E-FEB9-9E77-7ED4-DE2482EA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953EE-84B6-B53D-2C41-B2F736B2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chlamydia</a:t>
            </a:r>
            <a:endParaRPr lang="en-US" sz="2000"/>
          </a:p>
          <a:p>
            <a:r>
              <a:rPr lang="en-US" sz="2000">
                <a:cs typeface="Calibri"/>
              </a:rPr>
              <a:t>Chlamydia trachomatis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Transmission: Relation sexuelle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Classification: bactérie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Traitement:antibiotique</a:t>
            </a:r>
            <a:endParaRPr lang="en-US" sz="2000"/>
          </a:p>
        </p:txBody>
      </p:sp>
      <p:pic>
        <p:nvPicPr>
          <p:cNvPr id="4" name="Picture 3" descr="La chlamydia La chlamydia est... - Cabinet St Raphael | Facebook">
            <a:extLst>
              <a:ext uri="{FF2B5EF4-FFF2-40B4-BE49-F238E27FC236}">
                <a16:creationId xmlns:a16="http://schemas.microsoft.com/office/drawing/2014/main" id="{8C6974BB-3E21-32AD-7E81-DA797FCB0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610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381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F08A-18D8-52DB-B89A-016763B0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7B73-2364-FE58-2A33-4F0333AF9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Gonorhée</a:t>
            </a:r>
            <a:endParaRPr lang="en-US" sz="2000" dirty="0" err="1"/>
          </a:p>
          <a:p>
            <a:r>
              <a:rPr lang="en-US" sz="1800" dirty="0">
                <a:solidFill>
                  <a:srgbClr val="040C28"/>
                </a:solidFill>
                <a:latin typeface="Google Sans"/>
                <a:cs typeface="Calibri"/>
              </a:rPr>
              <a:t>Neisseria gonorrhoeae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Transmission: Relations </a:t>
            </a:r>
            <a:r>
              <a:rPr lang="en-US" sz="2000" dirty="0" err="1">
                <a:cs typeface="Calibri"/>
              </a:rPr>
              <a:t>sexuele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Classification: </a:t>
            </a:r>
            <a:r>
              <a:rPr lang="en-US" sz="2000" dirty="0" err="1">
                <a:cs typeface="Calibri"/>
              </a:rPr>
              <a:t>bactérie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Traitement: </a:t>
            </a:r>
            <a:r>
              <a:rPr lang="en-US" sz="2000" dirty="0" err="1">
                <a:cs typeface="Calibri"/>
              </a:rPr>
              <a:t>antibiotique</a:t>
            </a:r>
            <a:endParaRPr lang="en-US" sz="2000" dirty="0" err="1"/>
          </a:p>
        </p:txBody>
      </p:sp>
      <p:pic>
        <p:nvPicPr>
          <p:cNvPr id="4" name="Picture 3" descr="Un bain de bouche contre la gonorrhée oropharyngée - Actions Traitements,  association de patients VIH et co-infections">
            <a:extLst>
              <a:ext uri="{FF2B5EF4-FFF2-40B4-BE49-F238E27FC236}">
                <a16:creationId xmlns:a16="http://schemas.microsoft.com/office/drawing/2014/main" id="{C6922E4B-84C2-BFFB-B1AF-9239C6156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7" r="9594" b="-2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671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Itss fait par Edouard Lambert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192</cp:revision>
  <dcterms:created xsi:type="dcterms:W3CDTF">2023-11-30T20:06:37Z</dcterms:created>
  <dcterms:modified xsi:type="dcterms:W3CDTF">2023-11-30T20:57:54Z</dcterms:modified>
</cp:coreProperties>
</file>