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2CC430-6300-449C-A13A-052694EE004C}" v="114" dt="2024-01-22T14:37:41.2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microsoft.com/office/2015/10/relationships/revisionInfo" Target="revisionInfo.xml" Id="rId8" /><Relationship Type="http://schemas.openxmlformats.org/officeDocument/2006/relationships/presProps" Target="presProps.xml" Id="rId3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tableStyles" Target="tableStyles.xml" Id="rId6" /><Relationship Type="http://schemas.openxmlformats.org/officeDocument/2006/relationships/theme" Target="theme/theme1.xml" Id="rId5" /><Relationship Type="http://schemas.openxmlformats.org/officeDocument/2006/relationships/viewProps" Target="viewProps.xml" Id="rId4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30792"/>
            <a:ext cx="4399472" cy="329478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de </a:t>
            </a:r>
            <a:r>
              <a:rPr lang="en-US" err="1">
                <a:cs typeface="Calibri"/>
              </a:rPr>
              <a:t>l'élément:Aluminium</a:t>
            </a:r>
            <a:endParaRPr lang="en-US" dirty="0" err="1">
              <a:cs typeface="Calibri"/>
            </a:endParaRPr>
          </a:p>
          <a:p>
            <a:r>
              <a:rPr lang="en-US" dirty="0" err="1">
                <a:cs typeface="Calibri"/>
              </a:rPr>
              <a:t>Symbole</a:t>
            </a:r>
            <a:r>
              <a:rPr lang="en-US" dirty="0">
                <a:cs typeface="Calibri"/>
              </a:rPr>
              <a:t>: AL</a:t>
            </a:r>
          </a:p>
          <a:p>
            <a:r>
              <a:rPr lang="en-US" dirty="0">
                <a:cs typeface="Calibri"/>
              </a:rPr>
              <a:t>Case=13</a:t>
            </a:r>
          </a:p>
          <a:p>
            <a:r>
              <a:rPr lang="en-US" dirty="0">
                <a:cs typeface="Calibri"/>
              </a:rPr>
              <a:t>Protons=13</a:t>
            </a:r>
          </a:p>
          <a:p>
            <a:r>
              <a:rPr lang="en-US" err="1">
                <a:cs typeface="Calibri"/>
              </a:rPr>
              <a:t>Électrons</a:t>
            </a:r>
            <a:r>
              <a:rPr lang="en-US">
                <a:cs typeface="Calibri"/>
              </a:rPr>
              <a:t>=13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Masse </a:t>
            </a:r>
            <a:r>
              <a:rPr lang="en-US" dirty="0" err="1">
                <a:cs typeface="Calibri"/>
              </a:rPr>
              <a:t>atomique</a:t>
            </a:r>
            <a:r>
              <a:rPr lang="en-US" dirty="0">
                <a:cs typeface="Calibri"/>
              </a:rPr>
              <a:t> : 27</a:t>
            </a:r>
          </a:p>
          <a:p>
            <a:r>
              <a:rPr lang="en-US" dirty="0">
                <a:cs typeface="Calibri"/>
              </a:rPr>
              <a:t>Neutrons=14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500E4FE-DE6A-440C-4E65-7711EFB8778F}"/>
              </a:ext>
            </a:extLst>
          </p:cNvPr>
          <p:cNvSpPr/>
          <p:nvPr/>
        </p:nvSpPr>
        <p:spPr>
          <a:xfrm>
            <a:off x="7685760" y="2726571"/>
            <a:ext cx="3234905" cy="31630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248F8B2-305B-86CD-F673-8BECB5E796B6}"/>
              </a:ext>
            </a:extLst>
          </p:cNvPr>
          <p:cNvSpPr/>
          <p:nvPr/>
        </p:nvSpPr>
        <p:spPr>
          <a:xfrm>
            <a:off x="8281073" y="3240200"/>
            <a:ext cx="2199735" cy="21278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1E0CC87-A7AB-37C6-3E8B-1018F673F857}"/>
              </a:ext>
            </a:extLst>
          </p:cNvPr>
          <p:cNvSpPr/>
          <p:nvPr/>
        </p:nvSpPr>
        <p:spPr>
          <a:xfrm>
            <a:off x="8605641" y="3632882"/>
            <a:ext cx="1466488" cy="138022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Noyau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B5480C-6819-1767-66B2-4781EB4C12AB}"/>
              </a:ext>
            </a:extLst>
          </p:cNvPr>
          <p:cNvSpPr txBox="1"/>
          <p:nvPr/>
        </p:nvSpPr>
        <p:spPr>
          <a:xfrm>
            <a:off x="8466540" y="6137862"/>
            <a:ext cx="293549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0)2é)8é)3é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40</cp:revision>
  <dcterms:created xsi:type="dcterms:W3CDTF">2024-01-22T14:29:40Z</dcterms:created>
  <dcterms:modified xsi:type="dcterms:W3CDTF">2024-01-22T14:37:41Z</dcterms:modified>
</cp:coreProperties>
</file>