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3" r:id="rId11"/>
    <p:sldId id="272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13A447-CC9D-4EA3-BECA-B10D19F88A03}" v="256" dt="2023-12-01T20:19:13.5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>
                <a:cs typeface="Calibri Light"/>
              </a:rPr>
              <a:t>Contraception fait par Edouard Lambert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0BB59B-1C8C-30A8-8A23-977BEFFE9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55892B1-9D2E-F0EC-2534-0085A4B3C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>
                <a:cs typeface="Calibri"/>
              </a:rPr>
              <a:t>Définition d'un  stérilet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81488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E23F09-CF8A-173D-A4C3-E1373EF02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A0160E-436D-5B09-C80E-70E435BF0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>
                <a:cs typeface="Calibri"/>
              </a:rPr>
              <a:t>Un dispositif contraceptif en forme de 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531143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B9D7A3-1866-E7B6-F03D-E4898512C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4" y="741391"/>
            <a:ext cx="4234393" cy="1616203"/>
          </a:xfrm>
        </p:spPr>
        <p:txBody>
          <a:bodyPr anchor="b">
            <a:normAutofit/>
          </a:bodyPr>
          <a:lstStyle/>
          <a:p>
            <a:endParaRPr lang="fr-FR" sz="320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731D08D-EAFD-2DA4-8893-A134C15C4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693" y="2533476"/>
            <a:ext cx="4234394" cy="3447832"/>
          </a:xfrm>
        </p:spPr>
        <p:txBody>
          <a:bodyPr anchor="t">
            <a:normAutofit/>
          </a:bodyPr>
          <a:lstStyle/>
          <a:p>
            <a:r>
              <a:rPr lang="en-US" dirty="0">
                <a:cs typeface="Calibri"/>
              </a:rPr>
              <a:t>Quelle </a:t>
            </a:r>
            <a:r>
              <a:rPr lang="en-US" err="1">
                <a:cs typeface="Calibri"/>
              </a:rPr>
              <a:t>est</a:t>
            </a:r>
            <a:r>
              <a:rPr lang="en-US" dirty="0">
                <a:cs typeface="Calibri"/>
              </a:rPr>
              <a:t> </a:t>
            </a:r>
            <a:r>
              <a:rPr lang="en-US" err="1">
                <a:cs typeface="Calibri"/>
              </a:rPr>
              <a:t>ce</a:t>
            </a:r>
            <a:r>
              <a:rPr lang="en-US" dirty="0">
                <a:cs typeface="Calibri"/>
              </a:rPr>
              <a:t> type </a:t>
            </a:r>
            <a:r>
              <a:rPr lang="en-US" err="1">
                <a:cs typeface="Calibri"/>
              </a:rPr>
              <a:t>d'operation</a:t>
            </a:r>
            <a:r>
              <a:rPr lang="en-US" dirty="0">
                <a:cs typeface="Calibri"/>
              </a:rPr>
              <a:t>?</a:t>
            </a:r>
            <a:endParaRPr lang="en-US" dirty="0"/>
          </a:p>
        </p:txBody>
      </p:sp>
      <p:pic>
        <p:nvPicPr>
          <p:cNvPr id="4" name="Espace réservé du contenu 3" descr="Résultat d’images pour vasectomie">
            <a:extLst>
              <a:ext uri="{FF2B5EF4-FFF2-40B4-BE49-F238E27FC236}">
                <a16:creationId xmlns:a16="http://schemas.microsoft.com/office/drawing/2014/main" id="{C9888CFF-F693-CEBD-C602-910F84708C0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401" r="6659" b="1"/>
          <a:stretch/>
        </p:blipFill>
        <p:spPr>
          <a:xfrm>
            <a:off x="5854890" y="877414"/>
            <a:ext cx="5453545" cy="4984683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434FA563-76F6-CDCF-AEA0-A7B78E4464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5025" y="6737718"/>
            <a:ext cx="12207200" cy="123363"/>
            <a:chOff x="-5025" y="6737718"/>
            <a:chExt cx="12207200" cy="123363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D2E3CAA-F1BA-6695-301D-22564C382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 flipH="1">
              <a:off x="6036894" y="695800"/>
              <a:ext cx="123362" cy="12207199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F3F0F2C-04A5-144D-BDCF-C387072897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76406" y="3835311"/>
              <a:ext cx="123362" cy="5928176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59744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F91886-ABE7-ADB0-2875-C9B037B3C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E55F9D8-FA18-A1C2-825B-48405D6DA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>
                <a:cs typeface="Calibri"/>
              </a:rPr>
              <a:t>Vasectomie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353426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C9931D-25E6-26CF-4026-4ED965850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6AA534-73AA-1C63-80B0-9D7D967323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>
                <a:cs typeface="Calibri"/>
              </a:rPr>
              <a:t>Contraceptif injectable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26383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24E685-E9F6-1609-F977-8B9905B1A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8AB8A6A-2679-56F6-3DE3-8C90E5CC0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>
                <a:cs typeface="Calibri"/>
              </a:rPr>
              <a:t>Méthodes hormonales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450736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A4E63-F6BC-45CC-D792-3362F90CE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954E83-C569-1241-AA88-D0F265FEE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>
                <a:cs typeface="Calibri"/>
              </a:rPr>
              <a:t>A quoi consiste la </a:t>
            </a:r>
            <a:r>
              <a:rPr lang="fr-FR" dirty="0" err="1">
                <a:cs typeface="Calibri"/>
              </a:rPr>
              <a:t>lignature</a:t>
            </a:r>
            <a:r>
              <a:rPr lang="fr-FR" dirty="0">
                <a:cs typeface="Calibri"/>
              </a:rPr>
              <a:t> des trompes?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59272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3DF3D3-5E96-CA88-4531-E5053A801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0684AC-1A5F-C3F1-F751-0707B1A3D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>
                <a:cs typeface="Calibri"/>
              </a:rPr>
              <a:t>Consiste a fermer le passage des tubes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13581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A18709-E31F-0051-ACF5-BF0F3B934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416F63-C34E-D65C-0074-4FEBF1821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>
                <a:cs typeface="Calibri"/>
              </a:rPr>
              <a:t>Qu'est ce qu'une pilule contraceptive?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35662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0FA844-1D84-5475-DD99-8302943E1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13EDAB4-651C-4C78-299C-96EA5CD46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>
                <a:cs typeface="Calibri"/>
              </a:rPr>
              <a:t>Pilule que tu prend tous les jour pour éviter la </a:t>
            </a:r>
            <a:r>
              <a:rPr lang="fr-FR" dirty="0" err="1">
                <a:cs typeface="Calibri"/>
              </a:rPr>
              <a:t>grossese</a:t>
            </a:r>
            <a:endParaRPr lang="fr-FR" dirty="0" err="1"/>
          </a:p>
        </p:txBody>
      </p:sp>
    </p:spTree>
    <p:extLst>
      <p:ext uri="{BB962C8B-B14F-4D97-AF65-F5344CB8AC3E}">
        <p14:creationId xmlns:p14="http://schemas.microsoft.com/office/powerpoint/2010/main" val="1802967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E019F2-1FCD-C3BC-9F6E-B4607609C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1ACAFF6-9A7C-60AE-B17F-1DF05B5F3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>
                <a:cs typeface="Calibri"/>
              </a:rPr>
              <a:t>Pilule du lendemain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8050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A5225B-3B93-84D3-AA32-500979F28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F7408D-E8F2-4E5F-8160-1EF483CDAB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>
                <a:cs typeface="Calibri"/>
              </a:rPr>
              <a:t>Cette pilule permet </a:t>
            </a:r>
            <a:r>
              <a:rPr lang="fr-FR" dirty="0" err="1">
                <a:cs typeface="Calibri"/>
              </a:rPr>
              <a:t>déviter</a:t>
            </a:r>
            <a:r>
              <a:rPr lang="fr-FR" dirty="0">
                <a:cs typeface="Calibri"/>
              </a:rPr>
              <a:t> la </a:t>
            </a:r>
            <a:r>
              <a:rPr lang="fr-FR" dirty="0" err="1">
                <a:cs typeface="Calibri"/>
              </a:rPr>
              <a:t>grossese</a:t>
            </a:r>
            <a:r>
              <a:rPr lang="fr-FR" dirty="0">
                <a:cs typeface="Calibri"/>
              </a:rPr>
              <a:t> nom désirée après un rapport sexuelle non ou mal protégé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77200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5F78A0-5A5C-DC42-863A-FAA45142F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73DB45-8B1A-380A-4B22-1ACB10A0C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>
                <a:cs typeface="Calibri"/>
              </a:rPr>
              <a:t>Condom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76517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5FB322-AD8B-4D00-3171-2706AF932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8B11727-5C1E-3DDE-A62B-596330599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>
                <a:cs typeface="Calibri"/>
              </a:rPr>
              <a:t>Caoutchouc que tu met sur le pénis pour que le </a:t>
            </a:r>
            <a:r>
              <a:rPr lang="fr-FR" dirty="0" err="1">
                <a:cs typeface="Calibri"/>
              </a:rPr>
              <a:t>superne</a:t>
            </a:r>
            <a:r>
              <a:rPr lang="fr-FR" dirty="0">
                <a:cs typeface="Calibri"/>
              </a:rPr>
              <a:t> est pas dans le vagin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9535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9C366E-7163-3B75-BD84-5DF6EC2DD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5F2247-04CF-EDF5-2DDD-F53AE6C3F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>
                <a:cs typeface="Calibri"/>
              </a:rPr>
              <a:t>Timbre contraceptif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5052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26E9AA-F56F-B21E-EC98-BFEC20E49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7DB2349-01B5-EA85-9074-B5B9C1C484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>
                <a:cs typeface="Calibri"/>
              </a:rPr>
              <a:t>Un patch qui ce colle sur la peau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191532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Thème Office</vt:lpstr>
      <vt:lpstr>Contraception fait par Edouard Lambert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84</cp:revision>
  <dcterms:created xsi:type="dcterms:W3CDTF">2023-12-01T20:03:47Z</dcterms:created>
  <dcterms:modified xsi:type="dcterms:W3CDTF">2023-12-01T20:19:15Z</dcterms:modified>
</cp:coreProperties>
</file>