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50" d="100"/>
          <a:sy n="50" d="100"/>
        </p:scale>
        <p:origin x="1092" y="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58613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5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1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7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93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6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2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9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4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0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4/11/2024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719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/>
          </a:bodyPr>
          <a:lstStyle/>
          <a:p>
            <a:r>
              <a:rPr lang="en-US" dirty="0"/>
              <a:t>  Qui a </a:t>
            </a:r>
            <a:r>
              <a:rPr lang="en-US" dirty="0" err="1"/>
              <a:t>découvert</a:t>
            </a:r>
            <a:r>
              <a:rPr lang="en-US" dirty="0"/>
              <a:t> la gravitation 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5000"/>
              </a:lnSpc>
            </a:pPr>
            <a:r>
              <a:rPr lang="en-US" err="1"/>
              <a:t>A:Newton</a:t>
            </a:r>
          </a:p>
          <a:p>
            <a:pPr>
              <a:lnSpc>
                <a:spcPct val="115000"/>
              </a:lnSpc>
            </a:pPr>
            <a:r>
              <a:rPr lang="en-US" err="1"/>
              <a:t>B:galilei</a:t>
            </a:r>
            <a:endParaRPr lang="en-US"/>
          </a:p>
          <a:p>
            <a:pPr>
              <a:lnSpc>
                <a:spcPct val="115000"/>
              </a:lnSpc>
            </a:pPr>
            <a:r>
              <a:rPr lang="en-US" err="1"/>
              <a:t>C:copernic</a:t>
            </a:r>
          </a:p>
        </p:txBody>
      </p:sp>
      <p:pic>
        <p:nvPicPr>
          <p:cNvPr id="4" name="Picture 3" descr="Labyrinthe circulaire">
            <a:extLst>
              <a:ext uri="{FF2B5EF4-FFF2-40B4-BE49-F238E27FC236}">
                <a16:creationId xmlns:a16="http://schemas.microsoft.com/office/drawing/2014/main" id="{867863B6-2464-76C3-FE78-516C7D910D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5" r="55911" b="-3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B78D0-79D0-8510-750F-A5164EB9E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C9346-218B-332E-28FB-C20D581F9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933" y="2897756"/>
            <a:ext cx="5857217" cy="2871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>
                <a:solidFill>
                  <a:srgbClr val="FFFFFF">
                    <a:alpha val="70000"/>
                  </a:srgbClr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6628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1C0CAB-6A03-4C6A-9FAA-21984775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982E0B2-AA9C-441C-A08E-A9DF9CF12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F4CD6D0-88B6-45F4-AC60-54587D3C9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Metal pendulum">
            <a:extLst>
              <a:ext uri="{FF2B5EF4-FFF2-40B4-BE49-F238E27FC236}">
                <a16:creationId xmlns:a16="http://schemas.microsoft.com/office/drawing/2014/main" id="{B27BD0B0-D0A7-35CF-47D1-1E62237E6E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977" r="6" b="6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2A079D24-860A-4799-B3AE-658D4F136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76325"/>
            <a:ext cx="12191999" cy="4705352"/>
          </a:xfrm>
          <a:prstGeom prst="rect">
            <a:avLst/>
          </a:prstGeom>
          <a:gradFill flip="none" rotWithShape="1">
            <a:gsLst>
              <a:gs pos="45000">
                <a:srgbClr val="000000">
                  <a:alpha val="35000"/>
                </a:srgbClr>
              </a:gs>
              <a:gs pos="55000">
                <a:srgbClr val="000000">
                  <a:alpha val="35000"/>
                </a:srgbClr>
              </a:gs>
              <a:gs pos="25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0"/>
                </a:srgbClr>
              </a:gs>
              <a:gs pos="75000">
                <a:srgbClr val="000000">
                  <a:alpha val="2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57A05C-4F0E-AE2F-A024-C4C4014DB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10" y="2568575"/>
            <a:ext cx="4457690" cy="1720850"/>
          </a:xfrm>
        </p:spPr>
        <p:txBody>
          <a:bodyPr vert="horz" lIns="0" tIns="0" rIns="0" bIns="0" rtlCol="0" anchor="ctr" anchorCtr="0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Newton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C14D892-36B8-4065-9158-50C22E1E6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3429000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61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1BF8-8DD3-7F37-E24C-79CC81F2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>
                <a:latin typeface="Avenir Next LT Pro Light"/>
              </a:rPr>
              <a:t>l'étoile</a:t>
            </a:r>
            <a:r>
              <a:rPr lang="en-US" dirty="0">
                <a:latin typeface="Avenir Next LT Pro Light"/>
              </a:rPr>
              <a:t> dans le </a:t>
            </a:r>
            <a:r>
              <a:rPr lang="en-US" dirty="0" err="1">
                <a:latin typeface="Avenir Next LT Pro Light"/>
              </a:rPr>
              <a:t>système</a:t>
            </a:r>
            <a:r>
              <a:rPr lang="en-US" dirty="0">
                <a:latin typeface="Avenir Next LT Pro Light"/>
              </a:rPr>
              <a:t> </a:t>
            </a:r>
            <a:r>
              <a:rPr lang="en-US" dirty="0" err="1">
                <a:latin typeface="Avenir Next LT Pro Light"/>
              </a:rPr>
              <a:t>solaire</a:t>
            </a:r>
            <a:r>
              <a:rPr lang="en-US" dirty="0">
                <a:latin typeface="Avenir Next LT Pro Ligh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7C5-F125-B3E9-E3D0-7EF847C6F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Neptune</a:t>
            </a:r>
          </a:p>
          <a:p>
            <a:pPr marL="359410" indent="-359410">
              <a:buClr>
                <a:srgbClr val="D994DB"/>
              </a:buClr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Soleil</a:t>
            </a:r>
          </a:p>
          <a:p>
            <a:pPr marL="359410" indent="-359410">
              <a:buClr>
                <a:srgbClr val="D994DB"/>
              </a:buClr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Étoile</a:t>
            </a:r>
          </a:p>
        </p:txBody>
      </p:sp>
    </p:spTree>
    <p:extLst>
      <p:ext uri="{BB962C8B-B14F-4D97-AF65-F5344CB8AC3E}">
        <p14:creationId xmlns:p14="http://schemas.microsoft.com/office/powerpoint/2010/main" val="20766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2150B-DD31-B274-E7DD-D6A557FD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801" y="3095954"/>
            <a:ext cx="5900349" cy="3315449"/>
          </a:xfrm>
        </p:spPr>
        <p:txBody>
          <a:bodyPr>
            <a:normAutofit/>
          </a:bodyPr>
          <a:lstStyle/>
          <a:p>
            <a:r>
              <a:rPr lang="en-US" sz="3600" dirty="0"/>
              <a:t>Soleil</a:t>
            </a:r>
          </a:p>
        </p:txBody>
      </p:sp>
    </p:spTree>
    <p:extLst>
      <p:ext uri="{BB962C8B-B14F-4D97-AF65-F5344CB8AC3E}">
        <p14:creationId xmlns:p14="http://schemas.microsoft.com/office/powerpoint/2010/main" val="118531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355B4-11DD-18E9-B2BB-25EF21CF1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noAutofit/>
          </a:bodyPr>
          <a:lstStyle/>
          <a:p>
            <a:r>
              <a:rPr lang="en-US" sz="3200" dirty="0"/>
              <a:t>Quelle </a:t>
            </a:r>
            <a:r>
              <a:rPr lang="en-US" sz="3200" err="1"/>
              <a:t>est</a:t>
            </a:r>
            <a:r>
              <a:rPr lang="en-US" sz="3200" dirty="0"/>
              <a:t> le </a:t>
            </a:r>
            <a:r>
              <a:rPr lang="en-US" sz="3200" err="1"/>
              <a:t>diametre</a:t>
            </a:r>
            <a:r>
              <a:rPr lang="en-US" sz="3200" dirty="0"/>
              <a:t> de </a:t>
            </a:r>
            <a:r>
              <a:rPr lang="en-US" sz="3200" err="1"/>
              <a:t>l'Équateur</a:t>
            </a:r>
            <a:r>
              <a:rPr lang="en-US" sz="3200" dirty="0"/>
              <a:t> de </a:t>
            </a:r>
            <a:r>
              <a:rPr lang="en-US" sz="3200" err="1"/>
              <a:t>mercure</a:t>
            </a:r>
            <a:r>
              <a:rPr lang="en-US" sz="32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2A504-295D-8CE2-E33D-A29056586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2797115"/>
            <a:ext cx="10026650" cy="2971860"/>
          </a:xfrm>
        </p:spPr>
        <p:txBody>
          <a:bodyPr/>
          <a:lstStyle/>
          <a:p>
            <a:pPr marL="359410" indent="-359410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12104km</a:t>
            </a:r>
          </a:p>
          <a:p>
            <a:pPr marL="359410" indent="-359410">
              <a:buClr>
                <a:srgbClr val="D994DB"/>
              </a:buClr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6794km</a:t>
            </a:r>
          </a:p>
          <a:p>
            <a:pPr marL="359410" indent="-359410">
              <a:buClr>
                <a:srgbClr val="D994DB"/>
              </a:buClr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4880km</a:t>
            </a:r>
          </a:p>
        </p:txBody>
      </p:sp>
    </p:spTree>
    <p:extLst>
      <p:ext uri="{BB962C8B-B14F-4D97-AF65-F5344CB8AC3E}">
        <p14:creationId xmlns:p14="http://schemas.microsoft.com/office/powerpoint/2010/main" val="168037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BC68D-FB98-FB91-E4E7-3842B873C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049BF-F9DC-A754-F68E-CB096A3B9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4481" y="3185303"/>
            <a:ext cx="6331669" cy="2583672"/>
          </a:xfrm>
        </p:spPr>
        <p:txBody>
          <a:bodyPr>
            <a:normAutofit/>
          </a:bodyPr>
          <a:lstStyle/>
          <a:p>
            <a:pPr marL="359410" indent="-359410"/>
            <a:r>
              <a:rPr lang="en-US" sz="4000" dirty="0">
                <a:solidFill>
                  <a:srgbClr val="FFFFFF">
                    <a:alpha val="70000"/>
                  </a:srgbClr>
                </a:solidFill>
              </a:rPr>
              <a:t>4880km</a:t>
            </a:r>
          </a:p>
        </p:txBody>
      </p:sp>
    </p:spTree>
    <p:extLst>
      <p:ext uri="{BB962C8B-B14F-4D97-AF65-F5344CB8AC3E}">
        <p14:creationId xmlns:p14="http://schemas.microsoft.com/office/powerpoint/2010/main" val="3597375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00EF1-D76A-1436-8244-EAE39878A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la masse de la lune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F9F39-3073-0DFC-54B2-83754DF3D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               </a:t>
            </a:r>
            <a:endParaRPr lang="en-US" sz="1000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D994DB"/>
              </a:buClr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A:7,53X10</a:t>
            </a:r>
            <a:endParaRPr lang="en-US" sz="800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D994DB"/>
              </a:buClr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B:7,35X10</a:t>
            </a:r>
            <a:endParaRPr lang="en-US" sz="800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D994DB"/>
              </a:buClr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C:7,35X10     </a:t>
            </a:r>
            <a:endParaRPr lang="en-US" sz="800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B59597-88FC-CC4A-FDC1-B09A661A8C1A}"/>
              </a:ext>
            </a:extLst>
          </p:cNvPr>
          <p:cNvSpPr txBox="1"/>
          <p:nvPr/>
        </p:nvSpPr>
        <p:spPr>
          <a:xfrm>
            <a:off x="2513459" y="2141326"/>
            <a:ext cx="53869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6F1023-1D27-C99A-3C3B-F204A66F8EC5}"/>
              </a:ext>
            </a:extLst>
          </p:cNvPr>
          <p:cNvSpPr txBox="1"/>
          <p:nvPr/>
        </p:nvSpPr>
        <p:spPr>
          <a:xfrm>
            <a:off x="2533278" y="3104814"/>
            <a:ext cx="237600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BC01DC-EB47-E646-C5A0-7CEC196B7AEA}"/>
              </a:ext>
            </a:extLst>
          </p:cNvPr>
          <p:cNvSpPr txBox="1"/>
          <p:nvPr/>
        </p:nvSpPr>
        <p:spPr>
          <a:xfrm>
            <a:off x="2492722" y="2707646"/>
            <a:ext cx="4342902" cy="3837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580610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F7710-AEF0-848C-C9ED-CA89B109B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8508-23C6-2868-9A41-2096D8E51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10" y="2682095"/>
            <a:ext cx="6604840" cy="3086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>
                <a:solidFill>
                  <a:srgbClr val="FFFFFF">
                    <a:alpha val="70000"/>
                  </a:srgbClr>
                </a:solidFill>
              </a:rPr>
              <a:t>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5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124C9-3107-2B4D-06F1-5597B2255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Qu'est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qu'une</a:t>
            </a:r>
            <a:r>
              <a:rPr lang="en-US" dirty="0"/>
              <a:t> </a:t>
            </a:r>
            <a:r>
              <a:rPr lang="en-US" dirty="0" err="1"/>
              <a:t>comète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DA581-93F0-79D0-77CD-135B1B982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9410" indent="-359410"/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A:une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lune</a:t>
            </a:r>
          </a:p>
          <a:p>
            <a:pPr marL="359410" indent="-359410">
              <a:buClr>
                <a:srgbClr val="D994DB"/>
              </a:buClr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B: Un petit bloc de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roche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et de glace don’t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l'orbitre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passe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près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du soleil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D994DB"/>
              </a:buClr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C: UN corps de type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rocheux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orbitre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autour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du soleil</a:t>
            </a:r>
          </a:p>
        </p:txBody>
      </p:sp>
    </p:spTree>
    <p:extLst>
      <p:ext uri="{BB962C8B-B14F-4D97-AF65-F5344CB8AC3E}">
        <p14:creationId xmlns:p14="http://schemas.microsoft.com/office/powerpoint/2010/main" val="3955196095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1F3038"/>
      </a:dk2>
      <a:lt2>
        <a:srgbClr val="E2E8E2"/>
      </a:lt2>
      <a:accent1>
        <a:srgbClr val="BF4DC3"/>
      </a:accent1>
      <a:accent2>
        <a:srgbClr val="7C3BB1"/>
      </a:accent2>
      <a:accent3>
        <a:srgbClr val="5C4DC3"/>
      </a:accent3>
      <a:accent4>
        <a:srgbClr val="3B5DB1"/>
      </a:accent4>
      <a:accent5>
        <a:srgbClr val="4DA0C3"/>
      </a:accent5>
      <a:accent6>
        <a:srgbClr val="3BB1A3"/>
      </a:accent6>
      <a:hlink>
        <a:srgbClr val="3F83BF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102</Words>
  <Application>Microsoft Office PowerPoint</Application>
  <PresentationFormat>Grand écran</PresentationFormat>
  <Paragraphs>29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Avenir Next LT Pro Light</vt:lpstr>
      <vt:lpstr>Rockwell Nova Light</vt:lpstr>
      <vt:lpstr>Wingdings</vt:lpstr>
      <vt:lpstr>LeafVTI</vt:lpstr>
      <vt:lpstr>  Qui a découvert la gravitation ?</vt:lpstr>
      <vt:lpstr>Newton</vt:lpstr>
      <vt:lpstr>Quelle est l'étoile dans le système solaire?</vt:lpstr>
      <vt:lpstr>Soleil</vt:lpstr>
      <vt:lpstr>Quelle est le diametre de l'Équateur de mercure?</vt:lpstr>
      <vt:lpstr>Présentation PowerPoint</vt:lpstr>
      <vt:lpstr>Quelle est la masse de la lune ?</vt:lpstr>
      <vt:lpstr>Présentation PowerPoint</vt:lpstr>
      <vt:lpstr>Qu'est ce qu'une comète?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elambert37 Edouard</dc:creator>
  <cp:lastModifiedBy>elambert37 Edouard</cp:lastModifiedBy>
  <cp:revision>135</cp:revision>
  <dcterms:created xsi:type="dcterms:W3CDTF">2024-04-05T13:14:28Z</dcterms:created>
  <dcterms:modified xsi:type="dcterms:W3CDTF">2024-04-11T19:31:34Z</dcterms:modified>
</cp:coreProperties>
</file>