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D0C004-FA07-4117-BD5B-E6C6FC3A3678}" v="214" dt="2023-04-06T21:15:50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90" y="309445"/>
            <a:ext cx="9626991" cy="618210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NOM: </a:t>
            </a:r>
            <a:r>
              <a:rPr lang="en-US" dirty="0" err="1">
                <a:ea typeface="+mn-lt"/>
                <a:cs typeface="+mn-lt"/>
              </a:rPr>
              <a:t>Hypatie</a:t>
            </a:r>
          </a:p>
          <a:p>
            <a:r>
              <a:rPr lang="en-US" dirty="0">
                <a:ea typeface="+mn-lt"/>
                <a:cs typeface="+mn-lt"/>
              </a:rPr>
              <a:t>nom de son </a:t>
            </a:r>
            <a:r>
              <a:rPr lang="en-US" dirty="0" err="1">
                <a:ea typeface="+mn-lt"/>
                <a:cs typeface="+mn-lt"/>
              </a:rPr>
              <a:t>père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Théon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d'alexandrie</a:t>
            </a:r>
            <a:endParaRPr lang="en-US" dirty="0" err="1">
              <a:cs typeface="Calibri"/>
            </a:endParaRPr>
          </a:p>
          <a:p>
            <a:r>
              <a:rPr lang="en-US" dirty="0" err="1">
                <a:ea typeface="+mn-lt"/>
                <a:cs typeface="+mn-lt"/>
              </a:rPr>
              <a:t>fonctions:Le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mathématice</a:t>
            </a:r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période</a:t>
            </a:r>
            <a:r>
              <a:rPr lang="en-US" dirty="0">
                <a:ea typeface="+mn-lt"/>
                <a:cs typeface="+mn-lt"/>
              </a:rPr>
              <a:t> temps:335 à 400</a:t>
            </a:r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localité:Alexandrie</a:t>
            </a:r>
          </a:p>
          <a:p>
            <a:r>
              <a:rPr lang="en-US" dirty="0">
                <a:ea typeface="+mn-lt"/>
                <a:cs typeface="+mn-lt"/>
              </a:rPr>
              <a:t> Elle </a:t>
            </a:r>
            <a:r>
              <a:rPr lang="en-US" dirty="0" err="1">
                <a:ea typeface="+mn-lt"/>
                <a:cs typeface="+mn-lt"/>
              </a:rPr>
              <a:t>enseigne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 err="1">
                <a:ea typeface="+mn-lt"/>
                <a:cs typeface="+mn-lt"/>
              </a:rPr>
              <a:t>elle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vulgarise</a:t>
            </a:r>
            <a:r>
              <a:rPr lang="en-US" dirty="0">
                <a:ea typeface="+mn-lt"/>
                <a:cs typeface="+mn-lt"/>
              </a:rPr>
              <a:t> math</a:t>
            </a:r>
          </a:p>
          <a:p>
            <a:r>
              <a:rPr lang="en-US" dirty="0">
                <a:ea typeface="+mn-lt"/>
                <a:cs typeface="+mn-lt"/>
              </a:rPr>
              <a:t>3 </a:t>
            </a:r>
            <a:r>
              <a:rPr lang="en-US" dirty="0" err="1">
                <a:ea typeface="+mn-lt"/>
                <a:cs typeface="+mn-lt"/>
              </a:rPr>
              <a:t>prédécesseurs:Archimède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Diophante.Euclide</a:t>
            </a:r>
          </a:p>
          <a:p>
            <a:r>
              <a:rPr lang="en-US" dirty="0">
                <a:ea typeface="+mn-lt"/>
                <a:cs typeface="+mn-lt"/>
              </a:rPr>
              <a:t> Elle </a:t>
            </a:r>
            <a:r>
              <a:rPr lang="en-US" dirty="0" err="1">
                <a:ea typeface="+mn-lt"/>
                <a:cs typeface="+mn-lt"/>
              </a:rPr>
              <a:t>est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considérée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comme</a:t>
            </a:r>
            <a:r>
              <a:rPr lang="en-US" dirty="0">
                <a:ea typeface="+mn-lt"/>
                <a:cs typeface="+mn-lt"/>
              </a:rPr>
              <a:t> brillante</a:t>
            </a:r>
          </a:p>
          <a:p>
            <a:r>
              <a:rPr lang="en-US" dirty="0">
                <a:ea typeface="+mn-lt"/>
                <a:cs typeface="+mn-lt"/>
              </a:rPr>
              <a:t> 5 phrases:</a:t>
            </a:r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Faîtes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preuve</a:t>
            </a:r>
            <a:r>
              <a:rPr lang="en-US" dirty="0">
                <a:ea typeface="+mn-lt"/>
                <a:cs typeface="+mn-lt"/>
              </a:rPr>
              <a:t> de vigilance</a:t>
            </a:r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Vérifiez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toutes</a:t>
            </a:r>
            <a:r>
              <a:rPr lang="en-US" dirty="0">
                <a:ea typeface="+mn-lt"/>
                <a:cs typeface="+mn-lt"/>
              </a:rPr>
              <a:t> les affirmations </a:t>
            </a:r>
            <a:endParaRPr lang="en-US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Efforcez-vous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comprendre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</a:t>
            </a:r>
            <a:r>
              <a:rPr lang="en-US" dirty="0">
                <a:ea typeface="+mn-lt"/>
                <a:cs typeface="+mn-lt"/>
              </a:rPr>
              <a:t> qui ne </a:t>
            </a:r>
            <a:r>
              <a:rPr lang="en-US" dirty="0" err="1">
                <a:ea typeface="+mn-lt"/>
                <a:cs typeface="+mn-lt"/>
              </a:rPr>
              <a:t>semble</a:t>
            </a:r>
            <a:r>
              <a:rPr lang="en-US" dirty="0">
                <a:ea typeface="+mn-lt"/>
                <a:cs typeface="+mn-lt"/>
              </a:rPr>
              <a:t> pas </a:t>
            </a:r>
            <a:r>
              <a:rPr lang="en-US" dirty="0" err="1">
                <a:ea typeface="+mn-lt"/>
                <a:cs typeface="+mn-lt"/>
              </a:rPr>
              <a:t>claire</a:t>
            </a:r>
          </a:p>
          <a:p>
            <a:r>
              <a:rPr lang="en-US" dirty="0" err="1">
                <a:ea typeface="+mn-lt"/>
                <a:cs typeface="+mn-lt"/>
              </a:rPr>
              <a:t>Même</a:t>
            </a:r>
            <a:r>
              <a:rPr lang="en-US" dirty="0">
                <a:ea typeface="+mn-lt"/>
                <a:cs typeface="+mn-lt"/>
              </a:rPr>
              <a:t> un </a:t>
            </a:r>
            <a:r>
              <a:rPr lang="en-US" dirty="0" err="1">
                <a:ea typeface="+mn-lt"/>
                <a:cs typeface="+mn-lt"/>
              </a:rPr>
              <a:t>maitre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peux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tromper</a:t>
            </a:r>
          </a:p>
          <a:p>
            <a:r>
              <a:rPr lang="en-US" dirty="0">
                <a:ea typeface="+mn-lt"/>
                <a:cs typeface="+mn-lt"/>
              </a:rPr>
              <a:t> Sachez </a:t>
            </a:r>
            <a:r>
              <a:rPr lang="en-US" dirty="0" err="1">
                <a:ea typeface="+mn-lt"/>
                <a:cs typeface="+mn-lt"/>
              </a:rPr>
              <a:t>qu'il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est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toujour</a:t>
            </a:r>
            <a:r>
              <a:rPr lang="en-US" dirty="0">
                <a:ea typeface="+mn-lt"/>
                <a:cs typeface="+mn-lt"/>
              </a:rPr>
              <a:t> possible </a:t>
            </a:r>
            <a:r>
              <a:rPr lang="en-US" dirty="0" err="1">
                <a:ea typeface="+mn-lt"/>
                <a:cs typeface="+mn-lt"/>
              </a:rPr>
              <a:t>d'amiliorer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penser</a:t>
            </a:r>
            <a:r>
              <a:rPr lang="en-US" dirty="0">
                <a:ea typeface="+mn-lt"/>
                <a:cs typeface="+mn-lt"/>
              </a:rPr>
              <a:t> des plus grand</a:t>
            </a:r>
            <a:endParaRPr lang="en-US" dirty="0">
              <a:cs typeface="Calibri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F889C9D8-5F76-4641-C095-8F7568923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814" y="196027"/>
            <a:ext cx="3164299" cy="444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66</cp:revision>
  <dcterms:created xsi:type="dcterms:W3CDTF">2023-04-06T21:05:03Z</dcterms:created>
  <dcterms:modified xsi:type="dcterms:W3CDTF">2023-04-06T21:16:27Z</dcterms:modified>
</cp:coreProperties>
</file>