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7CB6FD-DCFA-4D6D-49B9-64A3594C27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9D5E448-0C1C-25A6-1A1A-80CABDDEA8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6BA54B-3059-DE8E-E555-0E1E04A3C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C0B1C-1C24-47B9-AE9B-5C57DFC9B162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3BBB45-08A4-E3AC-E1A4-3D20038A6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CADC39-18E1-2168-F120-DC8EE6AC1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30E5-2ED3-4D6D-9385-B3D33F8A0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812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970EA6-9AD4-9C05-FB3D-39BFA1A38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8F4949C-5E08-4413-3F1B-5182924F7C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CE8F43-14B9-DA9D-33DB-944A987F0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C0B1C-1C24-47B9-AE9B-5C57DFC9B162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81FFB4-C325-A404-C328-95185EC90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978DC4-C2E0-8A84-6229-DAD538AFA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30E5-2ED3-4D6D-9385-B3D33F8A0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6179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6EBDC6C-6134-9686-18F1-E2B60FD566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61A0D29-5CA9-FD70-C3BB-5CAFE8DCC2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BD4769-6442-CED4-3560-FD1D0825C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C0B1C-1C24-47B9-AE9B-5C57DFC9B162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0BC5AC-BF95-FC86-E9B2-BA04274FC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1FF26D-3277-FBAC-DACF-0966D9CC0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30E5-2ED3-4D6D-9385-B3D33F8A0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4719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BE2BA1-F6DD-E7F3-2126-02D00408B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2CA4AE-5A4C-7B77-B1C4-722827309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02AC4E-3039-424A-5840-F9B4A0D68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C0B1C-1C24-47B9-AE9B-5C57DFC9B162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83995B-D1A2-6A41-03F1-06FEBA2D8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40A83E-24CE-E043-B84A-7BEB13D89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30E5-2ED3-4D6D-9385-B3D33F8A0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7691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68781A-23B8-F9DF-D430-5D741A4C6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A5BE26-B292-D91B-3D9B-1AD0B48B1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8AE7CF-2117-725D-04EF-AC4E085E3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C0B1C-1C24-47B9-AE9B-5C57DFC9B162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0176EE-0F96-6CA8-054D-9063E9E2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F10002-59DE-AC20-3C75-C547A8EA4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30E5-2ED3-4D6D-9385-B3D33F8A0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14425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018BC8-F989-E9DE-1A37-D1615AB22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DC7EC2-6A8B-7229-EEF7-CEBD22113D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51D4B09-8622-3D4B-2B2F-4ACF92F46C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9898108-724C-5EB4-59A3-39DFA89DD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C0B1C-1C24-47B9-AE9B-5C57DFC9B162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CA41BE-56CB-A3D1-D11B-20A2E26E6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9587267-908A-9BF7-C7D6-A6BD26BC7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30E5-2ED3-4D6D-9385-B3D33F8A0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986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7AEA84-2837-23B3-9F75-0FF65A691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996A2D-03A1-6EE2-0639-4F579245E8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5B82630-37B7-8244-084D-A60279F952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967D80F-A343-0D7F-1F45-92507AA05A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FF7C42F-59B4-0333-2422-F5CE96E0F3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DC554D4-B234-5157-7F47-7C997D43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C0B1C-1C24-47B9-AE9B-5C57DFC9B162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C1D6A47-0B8A-A6F1-19A3-F66C7C40D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0AD252E-CBE0-3112-E5AF-B21DFC080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30E5-2ED3-4D6D-9385-B3D33F8A0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36805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3996D7-813E-F1A8-E884-1B779422F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89A4599-6414-C4F1-8B0C-365D10FAB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C0B1C-1C24-47B9-AE9B-5C57DFC9B162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D4FC655-7E64-3463-F42F-0E81F210C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01B0A6D-6CA6-FE07-4BE3-2888E155B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30E5-2ED3-4D6D-9385-B3D33F8A0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987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2A8B0C7-4BCE-8465-8E0C-F2D1BD7EE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C0B1C-1C24-47B9-AE9B-5C57DFC9B162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FC327FF-1CE0-3249-094E-ACFB645DD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F586A6C-F534-7070-9A18-C10656CCB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30E5-2ED3-4D6D-9385-B3D33F8A0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1838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BFB308-380E-1D9F-5FC1-37D695C97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E84A7A-C406-A696-D88E-FE606A921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E2D55C1-8198-CF18-3DDE-B520AFAAB1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957DF4-0AA8-072C-05B9-AE6D9D259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C0B1C-1C24-47B9-AE9B-5C57DFC9B162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137E7B0-88DB-4B7D-C29B-4A455AA19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B72E34-59E5-93E3-9D5C-2444E8A03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30E5-2ED3-4D6D-9385-B3D33F8A0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4212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CCB450-6D6C-C3CD-1BEE-8E14AA014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24F5C07-ADDE-1661-2CF3-3917DD942D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B387F06-7E6A-3573-52C3-357D5288CD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3FA57A9-886C-2724-5566-AEEF32BFC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C0B1C-1C24-47B9-AE9B-5C57DFC9B162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E215AEC-542F-97D9-7076-C0A508AF4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AE7406E-967D-8CB8-8320-925EFB67E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30E5-2ED3-4D6D-9385-B3D33F8A0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2954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D9C52F2-8C7A-5845-15F2-1F6B25E3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7FD588-B791-3D75-AF44-9B5F47BC7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2F95E6-BE81-9B37-1CE1-4C0661D31A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C0B1C-1C24-47B9-AE9B-5C57DFC9B162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CB3B75-6D16-388A-5E43-0EE0B725E1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D831FF-9983-EFFD-9710-478FAD09B1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930E5-2ED3-4D6D-9385-B3D33F8A001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5490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B4285B-AFC8-F643-3BC5-6009EDFFD7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40252"/>
          </a:xfrm>
        </p:spPr>
        <p:txBody>
          <a:bodyPr>
            <a:normAutofit fontScale="90000"/>
          </a:bodyPr>
          <a:lstStyle/>
          <a:p>
            <a:r>
              <a:rPr lang="fr-CA" dirty="0"/>
              <a:t>Diophante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BE3000-339B-9AC4-4452-C24E71088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31588"/>
            <a:ext cx="9144000" cy="1067729"/>
          </a:xfrm>
        </p:spPr>
        <p:txBody>
          <a:bodyPr/>
          <a:lstStyle/>
          <a:p>
            <a:r>
              <a:rPr lang="fr-CA" dirty="0"/>
              <a:t>Par Edouard Lambert</a:t>
            </a:r>
          </a:p>
        </p:txBody>
      </p:sp>
      <p:pic>
        <p:nvPicPr>
          <p:cNvPr id="1026" name="Picture 2" descr="Résultat d’images pour diophante">
            <a:extLst>
              <a:ext uri="{FF2B5EF4-FFF2-40B4-BE49-F238E27FC236}">
                <a16:creationId xmlns:a16="http://schemas.microsoft.com/office/drawing/2014/main" id="{BBD71E19-414C-13F1-A0FD-0D1A7BD60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48" y="4273725"/>
            <a:ext cx="2570704" cy="258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ù se trouve Alexandrie sur la carte du monde | Où se trouve">
            <a:extLst>
              <a:ext uri="{FF2B5EF4-FFF2-40B4-BE49-F238E27FC236}">
                <a16:creationId xmlns:a16="http://schemas.microsoft.com/office/drawing/2014/main" id="{5F8E132E-F31E-1B53-469C-21CD198DF3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268" y="5051589"/>
            <a:ext cx="3233854" cy="1806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85E75CC8-FCD6-D083-97D3-A24D6BAFABA8}"/>
              </a:ext>
            </a:extLst>
          </p:cNvPr>
          <p:cNvSpPr txBox="1"/>
          <p:nvPr/>
        </p:nvSpPr>
        <p:spPr>
          <a:xfrm>
            <a:off x="3215268" y="4566914"/>
            <a:ext cx="217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Alexandrie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5ED3E07-1A0B-4325-6FAC-478E28ABB7C0}"/>
              </a:ext>
            </a:extLst>
          </p:cNvPr>
          <p:cNvSpPr txBox="1"/>
          <p:nvPr/>
        </p:nvSpPr>
        <p:spPr>
          <a:xfrm>
            <a:off x="791738" y="815925"/>
            <a:ext cx="37133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              </a:t>
            </a:r>
            <a:r>
              <a:rPr lang="fr-CA" dirty="0" err="1"/>
              <a:t>X+y+z</a:t>
            </a:r>
            <a:r>
              <a:rPr lang="fr-CA" dirty="0"/>
              <a:t>=20</a:t>
            </a:r>
          </a:p>
          <a:p>
            <a:r>
              <a:rPr lang="fr-CA" dirty="0"/>
              <a:t>        </a:t>
            </a:r>
            <a:r>
              <a:rPr lang="fr-CA" dirty="0" err="1"/>
              <a:t>W+x+y</a:t>
            </a:r>
            <a:r>
              <a:rPr lang="fr-CA" dirty="0"/>
              <a:t>    =22</a:t>
            </a:r>
          </a:p>
          <a:p>
            <a:r>
              <a:rPr lang="fr-CA" dirty="0"/>
              <a:t>        </a:t>
            </a:r>
            <a:r>
              <a:rPr lang="fr-CA" dirty="0" err="1"/>
              <a:t>W+x</a:t>
            </a:r>
            <a:r>
              <a:rPr lang="fr-CA" dirty="0"/>
              <a:t>    +z=24</a:t>
            </a:r>
          </a:p>
          <a:p>
            <a:r>
              <a:rPr lang="fr-CA" dirty="0"/>
              <a:t>        W+  +</a:t>
            </a:r>
            <a:r>
              <a:rPr lang="fr-CA" dirty="0" err="1"/>
              <a:t>y+z</a:t>
            </a:r>
            <a:r>
              <a:rPr lang="fr-CA" dirty="0"/>
              <a:t>=27</a:t>
            </a:r>
          </a:p>
          <a:p>
            <a:r>
              <a:rPr lang="fr-CA" dirty="0"/>
              <a:t>3w+3x+3y+3z=93</a:t>
            </a:r>
          </a:p>
          <a:p>
            <a:r>
              <a:rPr lang="fr-CA" dirty="0"/>
              <a:t>Alors w=11</a:t>
            </a:r>
          </a:p>
          <a:p>
            <a:r>
              <a:rPr lang="fr-CA" dirty="0"/>
              <a:t> Alors z=9</a:t>
            </a:r>
          </a:p>
          <a:p>
            <a:r>
              <a:rPr lang="fr-CA" dirty="0"/>
              <a:t> Alors y=7</a:t>
            </a:r>
          </a:p>
          <a:p>
            <a:r>
              <a:rPr lang="fr-CA" dirty="0"/>
              <a:t> Alors x=4</a:t>
            </a:r>
          </a:p>
          <a:p>
            <a:r>
              <a:rPr lang="fr-CA" dirty="0"/>
              <a:t>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F41BC0C-EA68-5206-6D1A-62CED94E39E4}"/>
              </a:ext>
            </a:extLst>
          </p:cNvPr>
          <p:cNvSpPr txBox="1"/>
          <p:nvPr/>
        </p:nvSpPr>
        <p:spPr>
          <a:xfrm>
            <a:off x="6855038" y="5074624"/>
            <a:ext cx="2784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Période de temp :284-289</a:t>
            </a:r>
          </a:p>
        </p:txBody>
      </p:sp>
      <p:pic>
        <p:nvPicPr>
          <p:cNvPr id="1032" name="Picture 8" descr="Toutes les images">
            <a:extLst>
              <a:ext uri="{FF2B5EF4-FFF2-40B4-BE49-F238E27FC236}">
                <a16:creationId xmlns:a16="http://schemas.microsoft.com/office/drawing/2014/main" id="{0E8EF2B0-ACD6-5A42-75F7-67603718BD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337" y="2212932"/>
            <a:ext cx="1620643" cy="219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3E1CE8C0-8170-8F5A-8F20-FF900B8F4B29}"/>
              </a:ext>
            </a:extLst>
          </p:cNvPr>
          <p:cNvSpPr txBox="1"/>
          <p:nvPr/>
        </p:nvSpPr>
        <p:spPr>
          <a:xfrm>
            <a:off x="7460166" y="2269053"/>
            <a:ext cx="1315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/>
              <a:t>oeuvre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9640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0D000B-6B87-29FD-089D-31643C980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4712" y="365125"/>
            <a:ext cx="8499088" cy="1325563"/>
          </a:xfrm>
        </p:spPr>
        <p:txBody>
          <a:bodyPr/>
          <a:lstStyle/>
          <a:p>
            <a:r>
              <a:rPr lang="fr-CA"/>
              <a:t>épitaphe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91AB3B-14C9-A3FA-AE2F-3EA8F5B07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Enfance 1/6</a:t>
            </a:r>
          </a:p>
          <a:p>
            <a:r>
              <a:rPr lang="fr-CA" dirty="0"/>
              <a:t>Adolescence 1/12</a:t>
            </a:r>
          </a:p>
          <a:p>
            <a:r>
              <a:rPr lang="fr-CA" dirty="0"/>
              <a:t>Mariage 1/7</a:t>
            </a:r>
          </a:p>
          <a:p>
            <a:r>
              <a:rPr lang="fr-CA" dirty="0"/>
              <a:t>5 ans fils ½</a:t>
            </a:r>
          </a:p>
          <a:p>
            <a:r>
              <a:rPr lang="fr-CA" dirty="0"/>
              <a:t>Il ne vécu 4 ans (</a:t>
            </a:r>
            <a:r>
              <a:rPr lang="fr-CA" dirty="0" err="1"/>
              <a:t>désès</a:t>
            </a:r>
            <a:r>
              <a:rPr lang="fr-CA" dirty="0"/>
              <a:t>) </a:t>
            </a:r>
          </a:p>
          <a:p>
            <a:r>
              <a:rPr lang="fr-CA" dirty="0"/>
              <a:t>Enfant mort 42 ans</a:t>
            </a:r>
          </a:p>
          <a:p>
            <a:r>
              <a:rPr lang="fr-CA" dirty="0"/>
              <a:t>Diophante mort 84 ans</a:t>
            </a:r>
          </a:p>
          <a:p>
            <a:r>
              <a:rPr lang="fr-CA" dirty="0"/>
              <a:t>PPCM=84 ans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83955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104</Words>
  <Application>Microsoft Office PowerPoint</Application>
  <PresentationFormat>Grand écran</PresentationFormat>
  <Paragraphs>24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Diophante</vt:lpstr>
      <vt:lpstr>épitaphe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Diophante</dc:title>
  <dc:creator>elambert37 Edouard</dc:creator>
  <cp:lastModifiedBy>elambert37 Edouard</cp:lastModifiedBy>
  <cp:revision>1</cp:revision>
  <dcterms:created xsi:type="dcterms:W3CDTF">2023-01-23T18:47:17Z</dcterms:created>
  <dcterms:modified xsi:type="dcterms:W3CDTF">2023-01-23T19:20:48Z</dcterms:modified>
</cp:coreProperties>
</file>