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5D120-329F-4291-811B-5359CD13A1E5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D675C-22E7-448B-8F60-3E6B0C44BF5E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Fusee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fait par </a:t>
            </a:r>
            <a:r>
              <a:rPr lang="fr-CA" dirty="0" err="1" smtClean="0"/>
              <a:t>Edouard</a:t>
            </a:r>
            <a:r>
              <a:rPr lang="fr-CA" dirty="0" smtClean="0"/>
              <a:t> Lambert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3419872" y="1340768"/>
            <a:ext cx="1800200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3059832" y="188640"/>
            <a:ext cx="2592288" cy="1224136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6" name="Triangle rectangle 5"/>
          <p:cNvSpPr/>
          <p:nvPr/>
        </p:nvSpPr>
        <p:spPr>
          <a:xfrm>
            <a:off x="5220072" y="3140968"/>
            <a:ext cx="936104" cy="1656184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flipH="1">
            <a:off x="2411760" y="3212976"/>
            <a:ext cx="1008112" cy="1656184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ZoneTexte 8"/>
          <p:cNvSpPr txBox="1"/>
          <p:nvPr/>
        </p:nvSpPr>
        <p:spPr>
          <a:xfrm rot="5400000">
            <a:off x="2954141" y="2493767"/>
            <a:ext cx="2520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 err="1" smtClean="0"/>
              <a:t>Edouard</a:t>
            </a:r>
            <a:r>
              <a:rPr lang="fr-CA" dirty="0" smtClean="0"/>
              <a:t> </a:t>
            </a:r>
            <a:endParaRPr lang="fr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Fusee fait par Edouard Lambert</vt:lpstr>
      <vt:lpstr>Diapositive 2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 fait par Edouard Lambert</dc:title>
  <dc:creator>CSBE</dc:creator>
  <cp:lastModifiedBy>CSBE</cp:lastModifiedBy>
  <cp:revision>2</cp:revision>
  <dcterms:created xsi:type="dcterms:W3CDTF">2022-10-12T13:24:04Z</dcterms:created>
  <dcterms:modified xsi:type="dcterms:W3CDTF">2022-10-12T13:37:00Z</dcterms:modified>
</cp:coreProperties>
</file>