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CB1E07-9DF3-4BE9-8670-5E4593432B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B37493-FCB5-4AAF-B51D-724B8A06F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409765-9680-46F7-AFF3-9ACEAB58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FAF6-2DEA-4164-9B51-4B2777CAEE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1D75E0-15AD-42AE-9358-47C87C60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E5402C-A18E-4717-B586-144051B7E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1E7D-3B75-4193-B304-98F1D5815F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0510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215882-B5CB-45B2-B2FF-7523CC72B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54C8204-62E4-4075-B6EE-C5BAAA980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69A9BD-20FD-4132-ADEE-6C8564E09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FAF6-2DEA-4164-9B51-4B2777CAEE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AD1174-F743-476C-BBE8-036D07881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74D673-8E11-4C03-A0E0-DC5073D5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1E7D-3B75-4193-B304-98F1D5815F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833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14B6D64-9458-4E2D-897C-9EFAC8ABC4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8F16FA-A5F2-464B-AAAD-C2C21B93B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63329E-50DF-47B0-9B9D-C32A20BE9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FAF6-2DEA-4164-9B51-4B2777CAEE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ABFB7A-A773-4840-B26B-DDBC32162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77B7B2-DEE8-4D3A-9AF3-B71BC51FF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1E7D-3B75-4193-B304-98F1D5815F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027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B296A4-41F3-423A-984F-022E9388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98F0CA-D958-44B9-8C75-14AF39C8A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BD7358-47B9-4AFC-872D-1AA29839F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FAF6-2DEA-4164-9B51-4B2777CAEE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60C98A-076C-445A-AAB9-462848B1C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1C75D8-6860-4C71-A77F-B310F7703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1E7D-3B75-4193-B304-98F1D5815F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940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0B1BB4-4AD4-4FF9-B0F6-595249B39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6EDC2F-4BAA-4CF2-9241-CAB4BC8B9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5A7360-9D38-4A2F-9B90-4792532BE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FAF6-2DEA-4164-9B51-4B2777CAEE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BC64DC-D878-4023-816F-031B911D8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A3454E-2C39-4E62-8381-7986FA41A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1E7D-3B75-4193-B304-98F1D5815F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861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DEFA8-7B8E-49E8-A967-324391C65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0CBF4E-BE9A-4A98-83B9-9B6C7C823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65C96D-AC5B-4FCC-B68D-24DEF6B6D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0D02D8-7930-47F0-B2F8-40CAB737B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FAF6-2DEA-4164-9B51-4B2777CAEE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C9D16F-3C58-4262-A379-CED3F6DAF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7105DF-496D-4C02-8CEC-454E9CD2A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1E7D-3B75-4193-B304-98F1D5815F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155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49A169-29D1-4D55-8F5F-B2DAC55F8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55A5CF-3430-46B4-B333-C9F7B1FC9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8E92B9-A656-48CB-95B5-DA41C6985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DC7A7A3-F869-4D4F-A8EA-70961EAA43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8F8D49B-5697-4960-B78C-D600EA7502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E5F2F61-CEC1-486C-904B-B69024B02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FAF6-2DEA-4164-9B51-4B2777CAEE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54C52AC-7BE3-42E3-96F1-35A75E38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2D03756-FF9D-4FA6-B67E-46AEBDB83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1E7D-3B75-4193-B304-98F1D5815F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77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8AEC78-A551-44D8-A768-7707B3E4D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0FEFAC7-3018-47AF-A1DA-359A55E53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FAF6-2DEA-4164-9B51-4B2777CAEE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CEA1584-2DB1-4B1F-9D3A-897601F5F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C9E9B20-C055-4135-A7E6-75572B526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1E7D-3B75-4193-B304-98F1D5815F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554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C1F25F2-3964-46C6-A02F-DA0D7EB7F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FAF6-2DEA-4164-9B51-4B2777CAEE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01CBE6-C4FD-4994-891F-8EB1E8E25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190AA7-5167-4F08-893D-170F94621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1E7D-3B75-4193-B304-98F1D5815F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675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0D5B85-802F-4C7C-BEF0-A51C03FE8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6010DD-F90A-4A08-B754-038242F6A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F5CCD9-5922-4F8F-AC6E-EC48DB876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36C4CA-3F5A-4ADD-9F4F-3F5564EE6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FAF6-2DEA-4164-9B51-4B2777CAEE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6F406C-B871-4340-9AF0-45CD0BB2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F4107F-573A-4745-9476-9DB544438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1E7D-3B75-4193-B304-98F1D5815F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934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D180BE-8AA4-400B-B824-D2322EA21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97B15F4-CD4C-4BC3-A9D7-3ED4BD4ED9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64F7BD-3357-48F8-80BA-331B52603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8C45BD-4383-4C05-A5AF-3C963518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FAF6-2DEA-4164-9B51-4B2777CAEE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97FAE8-91DD-49C1-87A4-0D3CC6EE7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835344-340C-45F4-9173-E095CFB9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1E7D-3B75-4193-B304-98F1D5815F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73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7A64E30-A64F-4E3C-83F5-030A98B18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1FE7B5-D5CC-4215-A50E-B1BBCE918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C6963D-F278-464B-A807-D1602A312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FAF6-2DEA-4164-9B51-4B2777CAEE40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618356-2B3D-4B74-95CE-722BD47DE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0C270F-70A8-4708-81DA-1F48F080D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51E7D-3B75-4193-B304-98F1D5815F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3085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8D887C-0953-431B-9BAD-57546F1F8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Breadboard</a:t>
            </a:r>
            <a:r>
              <a:rPr lang="fr-CA"/>
              <a:t> fait </a:t>
            </a:r>
            <a:r>
              <a:rPr lang="fr-CA" dirty="0"/>
              <a:t>par </a:t>
            </a:r>
            <a:r>
              <a:rPr lang="fr-CA"/>
              <a:t>Edouard Lambert</a:t>
            </a:r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C3B3C3E6-69A1-453B-83F5-EA7A908660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62" y="2463198"/>
            <a:ext cx="5932152" cy="3647145"/>
          </a:xfrm>
        </p:spPr>
      </p:pic>
    </p:spTree>
    <p:extLst>
      <p:ext uri="{BB962C8B-B14F-4D97-AF65-F5344CB8AC3E}">
        <p14:creationId xmlns:p14="http://schemas.microsoft.com/office/powerpoint/2010/main" val="39643369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Breadboard fait par Edouard Lambert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Breadboard fait par Edouard Lambert</dc:title>
  <dc:creator>CSBE</dc:creator>
  <cp:lastModifiedBy>CSBE</cp:lastModifiedBy>
  <cp:revision>1</cp:revision>
  <dcterms:created xsi:type="dcterms:W3CDTF">2022-11-02T17:59:26Z</dcterms:created>
  <dcterms:modified xsi:type="dcterms:W3CDTF">2022-11-02T18:03:17Z</dcterms:modified>
</cp:coreProperties>
</file>