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641E58-2026-4157-A59F-43D3B7217CA3}" v="35" dt="2023-10-19T18:44:17.136"/>
    <p1510:client id="{61D82408-2FAB-616F-5E53-ED902ECB6BA3}" v="51" dt="2023-10-19T19:54:07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ésultat d’images pour red dead redemption 2">
            <a:extLst>
              <a:ext uri="{FF2B5EF4-FFF2-40B4-BE49-F238E27FC236}">
                <a16:creationId xmlns:a16="http://schemas.microsoft.com/office/drawing/2014/main" id="{EFFADED6-11B0-8FA5-80C4-3A2865A92D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28" r="5225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cs typeface="Calibri Light"/>
              </a:rPr>
              <a:t>Titre du jeu</a:t>
            </a:r>
            <a:endParaRPr lang="en-US" sz="4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000">
                <a:cs typeface="Calibri"/>
              </a:rPr>
              <a:t>Red dead redeption 2</a:t>
            </a:r>
            <a:endParaRPr lang="en-US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9F1FFA9-D672-408C-9220-ADEEC6ABD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EC598F-61D8-854F-A6B1-D6D37C7C6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3816095" cy="1938076"/>
          </a:xfrm>
        </p:spPr>
        <p:txBody>
          <a:bodyPr>
            <a:normAutofit/>
          </a:bodyPr>
          <a:lstStyle/>
          <a:p>
            <a:r>
              <a:rPr lang="en-US" dirty="0" err="1">
                <a:cs typeface="Calibri Light"/>
              </a:rPr>
              <a:t>Personnage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principale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4B266-15EA-D921-3BA8-052A05E1B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482589"/>
            <a:ext cx="3816096" cy="369437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>
                <a:cs typeface="Calibri"/>
              </a:rPr>
              <a:t>Arthur Morgan</a:t>
            </a:r>
          </a:p>
        </p:txBody>
      </p:sp>
      <p:pic>
        <p:nvPicPr>
          <p:cNvPr id="5" name="Picture 4" descr="Résultat d’images pour red dead redemption 2">
            <a:extLst>
              <a:ext uri="{FF2B5EF4-FFF2-40B4-BE49-F238E27FC236}">
                <a16:creationId xmlns:a16="http://schemas.microsoft.com/office/drawing/2014/main" id="{08EF74F1-6162-3E73-054A-E8076BC908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036" r="-1" b="10816"/>
          <a:stretch/>
        </p:blipFill>
        <p:spPr>
          <a:xfrm>
            <a:off x="4904316" y="-4"/>
            <a:ext cx="7287684" cy="3694372"/>
          </a:xfrm>
          <a:custGeom>
            <a:avLst/>
            <a:gdLst/>
            <a:ahLst/>
            <a:cxnLst/>
            <a:rect l="l" t="t" r="r" b="b"/>
            <a:pathLst>
              <a:path w="7287684" h="3694372">
                <a:moveTo>
                  <a:pt x="1047969" y="0"/>
                </a:moveTo>
                <a:lnTo>
                  <a:pt x="7287684" y="0"/>
                </a:lnTo>
                <a:lnTo>
                  <a:pt x="7287684" y="814388"/>
                </a:lnTo>
                <a:lnTo>
                  <a:pt x="7287684" y="3694372"/>
                </a:lnTo>
                <a:lnTo>
                  <a:pt x="471411" y="3694372"/>
                </a:lnTo>
                <a:lnTo>
                  <a:pt x="470992" y="3686621"/>
                </a:lnTo>
                <a:cubicBezTo>
                  <a:pt x="458999" y="3642419"/>
                  <a:pt x="427907" y="3602236"/>
                  <a:pt x="376383" y="3554015"/>
                </a:cubicBezTo>
                <a:cubicBezTo>
                  <a:pt x="315976" y="3500438"/>
                  <a:pt x="255568" y="3454003"/>
                  <a:pt x="170288" y="3407569"/>
                </a:cubicBezTo>
                <a:cubicBezTo>
                  <a:pt x="365723" y="3382565"/>
                  <a:pt x="163181" y="3296841"/>
                  <a:pt x="230695" y="3243263"/>
                </a:cubicBezTo>
                <a:cubicBezTo>
                  <a:pt x="369276" y="3221831"/>
                  <a:pt x="479431" y="3393282"/>
                  <a:pt x="667759" y="3343275"/>
                </a:cubicBezTo>
                <a:cubicBezTo>
                  <a:pt x="440344" y="3196828"/>
                  <a:pt x="184501" y="3150393"/>
                  <a:pt x="17493" y="2953940"/>
                </a:cubicBezTo>
                <a:cubicBezTo>
                  <a:pt x="56580" y="2911078"/>
                  <a:pt x="95667" y="2953940"/>
                  <a:pt x="127647" y="2936081"/>
                </a:cubicBezTo>
                <a:cubicBezTo>
                  <a:pt x="127647" y="2925365"/>
                  <a:pt x="500751" y="2993232"/>
                  <a:pt x="522071" y="2714625"/>
                </a:cubicBezTo>
                <a:cubicBezTo>
                  <a:pt x="529178" y="2714625"/>
                  <a:pt x="536285" y="2714625"/>
                  <a:pt x="543391" y="2703909"/>
                </a:cubicBezTo>
                <a:cubicBezTo>
                  <a:pt x="582478" y="2664619"/>
                  <a:pt x="546945" y="2571750"/>
                  <a:pt x="610905" y="2564606"/>
                </a:cubicBezTo>
                <a:cubicBezTo>
                  <a:pt x="681973" y="2557462"/>
                  <a:pt x="749487" y="2525315"/>
                  <a:pt x="824107" y="2543175"/>
                </a:cubicBezTo>
                <a:cubicBezTo>
                  <a:pt x="880961" y="2557462"/>
                  <a:pt x="941368" y="2575322"/>
                  <a:pt x="1001776" y="2575322"/>
                </a:cubicBezTo>
                <a:cubicBezTo>
                  <a:pt x="1065736" y="2575322"/>
                  <a:pt x="1154570" y="2696766"/>
                  <a:pt x="1193658" y="2536031"/>
                </a:cubicBezTo>
                <a:cubicBezTo>
                  <a:pt x="1193658" y="2528888"/>
                  <a:pt x="1303812" y="2546747"/>
                  <a:pt x="1364219" y="2553891"/>
                </a:cubicBezTo>
                <a:cubicBezTo>
                  <a:pt x="1413966" y="2561035"/>
                  <a:pt x="1474374" y="2593181"/>
                  <a:pt x="1509907" y="2528888"/>
                </a:cubicBezTo>
                <a:cubicBezTo>
                  <a:pt x="1527674" y="2489596"/>
                  <a:pt x="1442393" y="2418159"/>
                  <a:pt x="1367772" y="2411015"/>
                </a:cubicBezTo>
                <a:cubicBezTo>
                  <a:pt x="1300259" y="2403872"/>
                  <a:pt x="1232745" y="2396728"/>
                  <a:pt x="1168784" y="2411015"/>
                </a:cubicBezTo>
                <a:cubicBezTo>
                  <a:pt x="1090610" y="2428875"/>
                  <a:pt x="1047969" y="2400300"/>
                  <a:pt x="1026649" y="2336007"/>
                </a:cubicBezTo>
                <a:cubicBezTo>
                  <a:pt x="1001776" y="2268141"/>
                  <a:pt x="955582" y="2232422"/>
                  <a:pt x="891621" y="2200275"/>
                </a:cubicBezTo>
                <a:cubicBezTo>
                  <a:pt x="735273" y="2121694"/>
                  <a:pt x="586032" y="2028825"/>
                  <a:pt x="415470" y="1982390"/>
                </a:cubicBezTo>
                <a:cubicBezTo>
                  <a:pt x="383490" y="1975246"/>
                  <a:pt x="344403" y="1960959"/>
                  <a:pt x="330189" y="1900238"/>
                </a:cubicBezTo>
                <a:cubicBezTo>
                  <a:pt x="792127" y="1993106"/>
                  <a:pt x="1211424" y="2232422"/>
                  <a:pt x="1687576" y="2218135"/>
                </a:cubicBezTo>
                <a:cubicBezTo>
                  <a:pt x="1559654" y="2143125"/>
                  <a:pt x="1406860" y="2139554"/>
                  <a:pt x="1268278" y="2085975"/>
                </a:cubicBezTo>
                <a:cubicBezTo>
                  <a:pt x="1367772" y="2046685"/>
                  <a:pt x="1460160" y="2089547"/>
                  <a:pt x="1552548" y="2110978"/>
                </a:cubicBezTo>
                <a:cubicBezTo>
                  <a:pt x="1630722" y="2128837"/>
                  <a:pt x="1701789" y="2132410"/>
                  <a:pt x="1708896" y="2021681"/>
                </a:cubicBezTo>
                <a:cubicBezTo>
                  <a:pt x="1708896" y="2010965"/>
                  <a:pt x="1708896" y="2003821"/>
                  <a:pt x="1708896" y="1993106"/>
                </a:cubicBezTo>
                <a:cubicBezTo>
                  <a:pt x="1680469" y="1946672"/>
                  <a:pt x="1641382" y="1925240"/>
                  <a:pt x="1591635" y="1910953"/>
                </a:cubicBezTo>
                <a:cubicBezTo>
                  <a:pt x="1563208" y="1903809"/>
                  <a:pt x="1524121" y="1889522"/>
                  <a:pt x="1524121" y="1857375"/>
                </a:cubicBezTo>
                <a:cubicBezTo>
                  <a:pt x="1527674" y="1735931"/>
                  <a:pt x="1431733" y="1700212"/>
                  <a:pt x="1339346" y="1664493"/>
                </a:cubicBezTo>
                <a:cubicBezTo>
                  <a:pt x="1389093" y="1603772"/>
                  <a:pt x="1431733" y="1646635"/>
                  <a:pt x="1470820" y="1643062"/>
                </a:cubicBezTo>
                <a:cubicBezTo>
                  <a:pt x="1495694" y="1639491"/>
                  <a:pt x="1520567" y="1635919"/>
                  <a:pt x="1520567" y="1603772"/>
                </a:cubicBezTo>
                <a:cubicBezTo>
                  <a:pt x="1520567" y="1578769"/>
                  <a:pt x="1509907" y="1546622"/>
                  <a:pt x="1485034" y="1546622"/>
                </a:cubicBezTo>
                <a:cubicBezTo>
                  <a:pt x="1328686" y="1543050"/>
                  <a:pt x="1239851" y="1371600"/>
                  <a:pt x="1076396" y="1371600"/>
                </a:cubicBezTo>
                <a:cubicBezTo>
                  <a:pt x="976902" y="1371600"/>
                  <a:pt x="1126144" y="1275159"/>
                  <a:pt x="1044416" y="1235869"/>
                </a:cubicBezTo>
                <a:cubicBezTo>
                  <a:pt x="1026649" y="1225153"/>
                  <a:pt x="1094163" y="1210866"/>
                  <a:pt x="1122590" y="1214437"/>
                </a:cubicBezTo>
                <a:cubicBezTo>
                  <a:pt x="1151017" y="1218009"/>
                  <a:pt x="1175891" y="1243013"/>
                  <a:pt x="1211424" y="1225153"/>
                </a:cubicBezTo>
                <a:cubicBezTo>
                  <a:pt x="1229191" y="1160860"/>
                  <a:pt x="1182997" y="1135856"/>
                  <a:pt x="1140357" y="1117997"/>
                </a:cubicBezTo>
                <a:cubicBezTo>
                  <a:pt x="1047969" y="1075135"/>
                  <a:pt x="955582" y="1025129"/>
                  <a:pt x="852534" y="1010841"/>
                </a:cubicBezTo>
                <a:cubicBezTo>
                  <a:pt x="817001" y="1007269"/>
                  <a:pt x="795680" y="989409"/>
                  <a:pt x="799234" y="953690"/>
                </a:cubicBezTo>
                <a:cubicBezTo>
                  <a:pt x="806340" y="907256"/>
                  <a:pt x="841874" y="921544"/>
                  <a:pt x="870301" y="925115"/>
                </a:cubicBezTo>
                <a:cubicBezTo>
                  <a:pt x="888068" y="928688"/>
                  <a:pt x="905835" y="939403"/>
                  <a:pt x="923602" y="914400"/>
                </a:cubicBezTo>
                <a:cubicBezTo>
                  <a:pt x="611794" y="724198"/>
                  <a:pt x="409919" y="684684"/>
                  <a:pt x="132090" y="589415"/>
                </a:cubicBezTo>
                <a:lnTo>
                  <a:pt x="31922" y="552917"/>
                </a:lnTo>
                <a:lnTo>
                  <a:pt x="26859" y="541335"/>
                </a:lnTo>
                <a:cubicBezTo>
                  <a:pt x="20137" y="534929"/>
                  <a:pt x="8953" y="532232"/>
                  <a:pt x="0" y="527681"/>
                </a:cubicBezTo>
                <a:cubicBezTo>
                  <a:pt x="5969" y="516305"/>
                  <a:pt x="7617" y="502963"/>
                  <a:pt x="17905" y="493550"/>
                </a:cubicBezTo>
                <a:cubicBezTo>
                  <a:pt x="23947" y="488022"/>
                  <a:pt x="35344" y="487159"/>
                  <a:pt x="44763" y="486724"/>
                </a:cubicBezTo>
                <a:lnTo>
                  <a:pt x="165722" y="483650"/>
                </a:lnTo>
                <a:lnTo>
                  <a:pt x="193385" y="498723"/>
                </a:lnTo>
                <a:cubicBezTo>
                  <a:pt x="210263" y="511671"/>
                  <a:pt x="227142" y="525066"/>
                  <a:pt x="315976" y="535781"/>
                </a:cubicBezTo>
                <a:cubicBezTo>
                  <a:pt x="401257" y="546497"/>
                  <a:pt x="479431" y="582216"/>
                  <a:pt x="575372" y="525066"/>
                </a:cubicBezTo>
                <a:cubicBezTo>
                  <a:pt x="639332" y="485775"/>
                  <a:pt x="742380" y="528637"/>
                  <a:pt x="820554" y="560785"/>
                </a:cubicBezTo>
                <a:cubicBezTo>
                  <a:pt x="884515" y="589360"/>
                  <a:pt x="948475" y="596503"/>
                  <a:pt x="1033756" y="560785"/>
                </a:cubicBezTo>
                <a:cubicBezTo>
                  <a:pt x="955582" y="539354"/>
                  <a:pt x="895175" y="521494"/>
                  <a:pt x="834767" y="507206"/>
                </a:cubicBezTo>
                <a:cubicBezTo>
                  <a:pt x="785020" y="496491"/>
                  <a:pt x="756593" y="471488"/>
                  <a:pt x="760147" y="417909"/>
                </a:cubicBezTo>
                <a:cubicBezTo>
                  <a:pt x="760147" y="389334"/>
                  <a:pt x="749487" y="350044"/>
                  <a:pt x="785020" y="335757"/>
                </a:cubicBezTo>
                <a:cubicBezTo>
                  <a:pt x="813447" y="321469"/>
                  <a:pt x="852534" y="335757"/>
                  <a:pt x="866748" y="360759"/>
                </a:cubicBezTo>
                <a:cubicBezTo>
                  <a:pt x="884515" y="407194"/>
                  <a:pt x="902281" y="450056"/>
                  <a:pt x="962689" y="453629"/>
                </a:cubicBezTo>
                <a:cubicBezTo>
                  <a:pt x="1044416" y="460771"/>
                  <a:pt x="998222" y="432197"/>
                  <a:pt x="984009" y="396478"/>
                </a:cubicBezTo>
                <a:cubicBezTo>
                  <a:pt x="969795" y="357188"/>
                  <a:pt x="1012436" y="346472"/>
                  <a:pt x="1040863" y="353615"/>
                </a:cubicBezTo>
                <a:cubicBezTo>
                  <a:pt x="1147464" y="385763"/>
                  <a:pt x="1257618" y="328613"/>
                  <a:pt x="1367772" y="375047"/>
                </a:cubicBezTo>
                <a:cubicBezTo>
                  <a:pt x="1339346" y="260747"/>
                  <a:pt x="1278938" y="210741"/>
                  <a:pt x="1151017" y="192881"/>
                </a:cubicBezTo>
                <a:cubicBezTo>
                  <a:pt x="1104823" y="189310"/>
                  <a:pt x="1055076" y="196453"/>
                  <a:pt x="1012436" y="164306"/>
                </a:cubicBezTo>
                <a:cubicBezTo>
                  <a:pt x="987562" y="146447"/>
                  <a:pt x="962689" y="125016"/>
                  <a:pt x="980456" y="89297"/>
                </a:cubicBezTo>
                <a:cubicBezTo>
                  <a:pt x="991116" y="64294"/>
                  <a:pt x="1019542" y="64294"/>
                  <a:pt x="1044416" y="71437"/>
                </a:cubicBezTo>
                <a:cubicBezTo>
                  <a:pt x="1147464" y="110728"/>
                  <a:pt x="1257618" y="121444"/>
                  <a:pt x="1364219" y="135731"/>
                </a:cubicBezTo>
                <a:cubicBezTo>
                  <a:pt x="1381986" y="139303"/>
                  <a:pt x="1399753" y="146447"/>
                  <a:pt x="1417520" y="110728"/>
                </a:cubicBezTo>
                <a:cubicBezTo>
                  <a:pt x="1293152" y="78581"/>
                  <a:pt x="1172337" y="35719"/>
                  <a:pt x="1047969" y="0"/>
                </a:cubicBezTo>
                <a:close/>
              </a:path>
            </a:pathLst>
          </a:custGeom>
        </p:spPr>
      </p:pic>
      <p:pic>
        <p:nvPicPr>
          <p:cNvPr id="4" name="Picture 3" descr="Résultat d’images pour red dead redemption 2">
            <a:extLst>
              <a:ext uri="{FF2B5EF4-FFF2-40B4-BE49-F238E27FC236}">
                <a16:creationId xmlns:a16="http://schemas.microsoft.com/office/drawing/2014/main" id="{292A07C9-4E82-90A2-D85E-4EA3472248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5361"/>
          <a:stretch/>
        </p:blipFill>
        <p:spPr>
          <a:xfrm>
            <a:off x="4726728" y="3802961"/>
            <a:ext cx="7472381" cy="3055043"/>
          </a:xfrm>
          <a:custGeom>
            <a:avLst/>
            <a:gdLst/>
            <a:ahLst/>
            <a:cxnLst/>
            <a:rect l="l" t="t" r="r" b="b"/>
            <a:pathLst>
              <a:path w="7472381" h="3055043">
                <a:moveTo>
                  <a:pt x="638975" y="0"/>
                </a:moveTo>
                <a:lnTo>
                  <a:pt x="7472381" y="0"/>
                </a:lnTo>
                <a:lnTo>
                  <a:pt x="7472381" y="2579984"/>
                </a:lnTo>
                <a:lnTo>
                  <a:pt x="7472381" y="3055043"/>
                </a:lnTo>
                <a:lnTo>
                  <a:pt x="6992676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7186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9F1FFA9-D672-408C-9220-ADEEC6ABD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F327BB-5566-95CD-D843-E135FF960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3816095" cy="1938076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But du jeu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C5BBF-F5FC-F39D-92E8-9216B6E45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482589"/>
            <a:ext cx="3816096" cy="369437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>
                <a:latin typeface="Google Sans"/>
              </a:rPr>
              <a:t>Après un vol raté qui les a obligés à fuir, le hors-la-loi Arthur Morgan et le gang Van der Linde doivent voler, piller et combattre pour survivre dans le cœur sauvage de l'Amérique.</a:t>
            </a:r>
            <a:endParaRPr lang="en-US" sz="2000" dirty="0"/>
          </a:p>
        </p:txBody>
      </p:sp>
      <p:pic>
        <p:nvPicPr>
          <p:cNvPr id="5" name="Picture 4" descr="Red Dead Redemption 2 : pourquoi le jeu ne plaît pas à tout le monde malgré  les excellentes critiques">
            <a:extLst>
              <a:ext uri="{FF2B5EF4-FFF2-40B4-BE49-F238E27FC236}">
                <a16:creationId xmlns:a16="http://schemas.microsoft.com/office/drawing/2014/main" id="{20710BD0-66BD-82D6-F172-E051BFD75C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166" r="1" b="17656"/>
          <a:stretch/>
        </p:blipFill>
        <p:spPr>
          <a:xfrm>
            <a:off x="4904316" y="-4"/>
            <a:ext cx="7287684" cy="3694372"/>
          </a:xfrm>
          <a:custGeom>
            <a:avLst/>
            <a:gdLst/>
            <a:ahLst/>
            <a:cxnLst/>
            <a:rect l="l" t="t" r="r" b="b"/>
            <a:pathLst>
              <a:path w="7287684" h="3694372">
                <a:moveTo>
                  <a:pt x="1047969" y="0"/>
                </a:moveTo>
                <a:lnTo>
                  <a:pt x="7287684" y="0"/>
                </a:lnTo>
                <a:lnTo>
                  <a:pt x="7287684" y="814388"/>
                </a:lnTo>
                <a:lnTo>
                  <a:pt x="7287684" y="3694372"/>
                </a:lnTo>
                <a:lnTo>
                  <a:pt x="471411" y="3694372"/>
                </a:lnTo>
                <a:lnTo>
                  <a:pt x="470992" y="3686621"/>
                </a:lnTo>
                <a:cubicBezTo>
                  <a:pt x="458999" y="3642419"/>
                  <a:pt x="427907" y="3602236"/>
                  <a:pt x="376383" y="3554015"/>
                </a:cubicBezTo>
                <a:cubicBezTo>
                  <a:pt x="315976" y="3500438"/>
                  <a:pt x="255568" y="3454003"/>
                  <a:pt x="170288" y="3407569"/>
                </a:cubicBezTo>
                <a:cubicBezTo>
                  <a:pt x="365723" y="3382565"/>
                  <a:pt x="163181" y="3296841"/>
                  <a:pt x="230695" y="3243263"/>
                </a:cubicBezTo>
                <a:cubicBezTo>
                  <a:pt x="369276" y="3221831"/>
                  <a:pt x="479431" y="3393282"/>
                  <a:pt x="667759" y="3343275"/>
                </a:cubicBezTo>
                <a:cubicBezTo>
                  <a:pt x="440344" y="3196828"/>
                  <a:pt x="184501" y="3150393"/>
                  <a:pt x="17493" y="2953940"/>
                </a:cubicBezTo>
                <a:cubicBezTo>
                  <a:pt x="56580" y="2911078"/>
                  <a:pt x="95667" y="2953940"/>
                  <a:pt x="127647" y="2936081"/>
                </a:cubicBezTo>
                <a:cubicBezTo>
                  <a:pt x="127647" y="2925365"/>
                  <a:pt x="500751" y="2993232"/>
                  <a:pt x="522071" y="2714625"/>
                </a:cubicBezTo>
                <a:cubicBezTo>
                  <a:pt x="529178" y="2714625"/>
                  <a:pt x="536285" y="2714625"/>
                  <a:pt x="543391" y="2703909"/>
                </a:cubicBezTo>
                <a:cubicBezTo>
                  <a:pt x="582478" y="2664619"/>
                  <a:pt x="546945" y="2571750"/>
                  <a:pt x="610905" y="2564606"/>
                </a:cubicBezTo>
                <a:cubicBezTo>
                  <a:pt x="681973" y="2557462"/>
                  <a:pt x="749487" y="2525315"/>
                  <a:pt x="824107" y="2543175"/>
                </a:cubicBezTo>
                <a:cubicBezTo>
                  <a:pt x="880961" y="2557462"/>
                  <a:pt x="941368" y="2575322"/>
                  <a:pt x="1001776" y="2575322"/>
                </a:cubicBezTo>
                <a:cubicBezTo>
                  <a:pt x="1065736" y="2575322"/>
                  <a:pt x="1154570" y="2696766"/>
                  <a:pt x="1193658" y="2536031"/>
                </a:cubicBezTo>
                <a:cubicBezTo>
                  <a:pt x="1193658" y="2528888"/>
                  <a:pt x="1303812" y="2546747"/>
                  <a:pt x="1364219" y="2553891"/>
                </a:cubicBezTo>
                <a:cubicBezTo>
                  <a:pt x="1413966" y="2561035"/>
                  <a:pt x="1474374" y="2593181"/>
                  <a:pt x="1509907" y="2528888"/>
                </a:cubicBezTo>
                <a:cubicBezTo>
                  <a:pt x="1527674" y="2489596"/>
                  <a:pt x="1442393" y="2418159"/>
                  <a:pt x="1367772" y="2411015"/>
                </a:cubicBezTo>
                <a:cubicBezTo>
                  <a:pt x="1300259" y="2403872"/>
                  <a:pt x="1232745" y="2396728"/>
                  <a:pt x="1168784" y="2411015"/>
                </a:cubicBezTo>
                <a:cubicBezTo>
                  <a:pt x="1090610" y="2428875"/>
                  <a:pt x="1047969" y="2400300"/>
                  <a:pt x="1026649" y="2336007"/>
                </a:cubicBezTo>
                <a:cubicBezTo>
                  <a:pt x="1001776" y="2268141"/>
                  <a:pt x="955582" y="2232422"/>
                  <a:pt x="891621" y="2200275"/>
                </a:cubicBezTo>
                <a:cubicBezTo>
                  <a:pt x="735273" y="2121694"/>
                  <a:pt x="586032" y="2028825"/>
                  <a:pt x="415470" y="1982390"/>
                </a:cubicBezTo>
                <a:cubicBezTo>
                  <a:pt x="383490" y="1975246"/>
                  <a:pt x="344403" y="1960959"/>
                  <a:pt x="330189" y="1900238"/>
                </a:cubicBezTo>
                <a:cubicBezTo>
                  <a:pt x="792127" y="1993106"/>
                  <a:pt x="1211424" y="2232422"/>
                  <a:pt x="1687576" y="2218135"/>
                </a:cubicBezTo>
                <a:cubicBezTo>
                  <a:pt x="1559654" y="2143125"/>
                  <a:pt x="1406860" y="2139554"/>
                  <a:pt x="1268278" y="2085975"/>
                </a:cubicBezTo>
                <a:cubicBezTo>
                  <a:pt x="1367772" y="2046685"/>
                  <a:pt x="1460160" y="2089547"/>
                  <a:pt x="1552548" y="2110978"/>
                </a:cubicBezTo>
                <a:cubicBezTo>
                  <a:pt x="1630722" y="2128837"/>
                  <a:pt x="1701789" y="2132410"/>
                  <a:pt x="1708896" y="2021681"/>
                </a:cubicBezTo>
                <a:cubicBezTo>
                  <a:pt x="1708896" y="2010965"/>
                  <a:pt x="1708896" y="2003821"/>
                  <a:pt x="1708896" y="1993106"/>
                </a:cubicBezTo>
                <a:cubicBezTo>
                  <a:pt x="1680469" y="1946672"/>
                  <a:pt x="1641382" y="1925240"/>
                  <a:pt x="1591635" y="1910953"/>
                </a:cubicBezTo>
                <a:cubicBezTo>
                  <a:pt x="1563208" y="1903809"/>
                  <a:pt x="1524121" y="1889522"/>
                  <a:pt x="1524121" y="1857375"/>
                </a:cubicBezTo>
                <a:cubicBezTo>
                  <a:pt x="1527674" y="1735931"/>
                  <a:pt x="1431733" y="1700212"/>
                  <a:pt x="1339346" y="1664493"/>
                </a:cubicBezTo>
                <a:cubicBezTo>
                  <a:pt x="1389093" y="1603772"/>
                  <a:pt x="1431733" y="1646635"/>
                  <a:pt x="1470820" y="1643062"/>
                </a:cubicBezTo>
                <a:cubicBezTo>
                  <a:pt x="1495694" y="1639491"/>
                  <a:pt x="1520567" y="1635919"/>
                  <a:pt x="1520567" y="1603772"/>
                </a:cubicBezTo>
                <a:cubicBezTo>
                  <a:pt x="1520567" y="1578769"/>
                  <a:pt x="1509907" y="1546622"/>
                  <a:pt x="1485034" y="1546622"/>
                </a:cubicBezTo>
                <a:cubicBezTo>
                  <a:pt x="1328686" y="1543050"/>
                  <a:pt x="1239851" y="1371600"/>
                  <a:pt x="1076396" y="1371600"/>
                </a:cubicBezTo>
                <a:cubicBezTo>
                  <a:pt x="976902" y="1371600"/>
                  <a:pt x="1126144" y="1275159"/>
                  <a:pt x="1044416" y="1235869"/>
                </a:cubicBezTo>
                <a:cubicBezTo>
                  <a:pt x="1026649" y="1225153"/>
                  <a:pt x="1094163" y="1210866"/>
                  <a:pt x="1122590" y="1214437"/>
                </a:cubicBezTo>
                <a:cubicBezTo>
                  <a:pt x="1151017" y="1218009"/>
                  <a:pt x="1175891" y="1243013"/>
                  <a:pt x="1211424" y="1225153"/>
                </a:cubicBezTo>
                <a:cubicBezTo>
                  <a:pt x="1229191" y="1160860"/>
                  <a:pt x="1182997" y="1135856"/>
                  <a:pt x="1140357" y="1117997"/>
                </a:cubicBezTo>
                <a:cubicBezTo>
                  <a:pt x="1047969" y="1075135"/>
                  <a:pt x="955582" y="1025129"/>
                  <a:pt x="852534" y="1010841"/>
                </a:cubicBezTo>
                <a:cubicBezTo>
                  <a:pt x="817001" y="1007269"/>
                  <a:pt x="795680" y="989409"/>
                  <a:pt x="799234" y="953690"/>
                </a:cubicBezTo>
                <a:cubicBezTo>
                  <a:pt x="806340" y="907256"/>
                  <a:pt x="841874" y="921544"/>
                  <a:pt x="870301" y="925115"/>
                </a:cubicBezTo>
                <a:cubicBezTo>
                  <a:pt x="888068" y="928688"/>
                  <a:pt x="905835" y="939403"/>
                  <a:pt x="923602" y="914400"/>
                </a:cubicBezTo>
                <a:cubicBezTo>
                  <a:pt x="611794" y="724198"/>
                  <a:pt x="409919" y="684684"/>
                  <a:pt x="132090" y="589415"/>
                </a:cubicBezTo>
                <a:lnTo>
                  <a:pt x="31922" y="552917"/>
                </a:lnTo>
                <a:lnTo>
                  <a:pt x="26859" y="541335"/>
                </a:lnTo>
                <a:cubicBezTo>
                  <a:pt x="20137" y="534929"/>
                  <a:pt x="8953" y="532232"/>
                  <a:pt x="0" y="527681"/>
                </a:cubicBezTo>
                <a:cubicBezTo>
                  <a:pt x="5969" y="516305"/>
                  <a:pt x="7617" y="502963"/>
                  <a:pt x="17905" y="493550"/>
                </a:cubicBezTo>
                <a:cubicBezTo>
                  <a:pt x="23947" y="488022"/>
                  <a:pt x="35344" y="487159"/>
                  <a:pt x="44763" y="486724"/>
                </a:cubicBezTo>
                <a:lnTo>
                  <a:pt x="165722" y="483650"/>
                </a:lnTo>
                <a:lnTo>
                  <a:pt x="193385" y="498723"/>
                </a:lnTo>
                <a:cubicBezTo>
                  <a:pt x="210263" y="511671"/>
                  <a:pt x="227142" y="525066"/>
                  <a:pt x="315976" y="535781"/>
                </a:cubicBezTo>
                <a:cubicBezTo>
                  <a:pt x="401257" y="546497"/>
                  <a:pt x="479431" y="582216"/>
                  <a:pt x="575372" y="525066"/>
                </a:cubicBezTo>
                <a:cubicBezTo>
                  <a:pt x="639332" y="485775"/>
                  <a:pt x="742380" y="528637"/>
                  <a:pt x="820554" y="560785"/>
                </a:cubicBezTo>
                <a:cubicBezTo>
                  <a:pt x="884515" y="589360"/>
                  <a:pt x="948475" y="596503"/>
                  <a:pt x="1033756" y="560785"/>
                </a:cubicBezTo>
                <a:cubicBezTo>
                  <a:pt x="955582" y="539354"/>
                  <a:pt x="895175" y="521494"/>
                  <a:pt x="834767" y="507206"/>
                </a:cubicBezTo>
                <a:cubicBezTo>
                  <a:pt x="785020" y="496491"/>
                  <a:pt x="756593" y="471488"/>
                  <a:pt x="760147" y="417909"/>
                </a:cubicBezTo>
                <a:cubicBezTo>
                  <a:pt x="760147" y="389334"/>
                  <a:pt x="749487" y="350044"/>
                  <a:pt x="785020" y="335757"/>
                </a:cubicBezTo>
                <a:cubicBezTo>
                  <a:pt x="813447" y="321469"/>
                  <a:pt x="852534" y="335757"/>
                  <a:pt x="866748" y="360759"/>
                </a:cubicBezTo>
                <a:cubicBezTo>
                  <a:pt x="884515" y="407194"/>
                  <a:pt x="902281" y="450056"/>
                  <a:pt x="962689" y="453629"/>
                </a:cubicBezTo>
                <a:cubicBezTo>
                  <a:pt x="1044416" y="460771"/>
                  <a:pt x="998222" y="432197"/>
                  <a:pt x="984009" y="396478"/>
                </a:cubicBezTo>
                <a:cubicBezTo>
                  <a:pt x="969795" y="357188"/>
                  <a:pt x="1012436" y="346472"/>
                  <a:pt x="1040863" y="353615"/>
                </a:cubicBezTo>
                <a:cubicBezTo>
                  <a:pt x="1147464" y="385763"/>
                  <a:pt x="1257618" y="328613"/>
                  <a:pt x="1367772" y="375047"/>
                </a:cubicBezTo>
                <a:cubicBezTo>
                  <a:pt x="1339346" y="260747"/>
                  <a:pt x="1278938" y="210741"/>
                  <a:pt x="1151017" y="192881"/>
                </a:cubicBezTo>
                <a:cubicBezTo>
                  <a:pt x="1104823" y="189310"/>
                  <a:pt x="1055076" y="196453"/>
                  <a:pt x="1012436" y="164306"/>
                </a:cubicBezTo>
                <a:cubicBezTo>
                  <a:pt x="987562" y="146447"/>
                  <a:pt x="962689" y="125016"/>
                  <a:pt x="980456" y="89297"/>
                </a:cubicBezTo>
                <a:cubicBezTo>
                  <a:pt x="991116" y="64294"/>
                  <a:pt x="1019542" y="64294"/>
                  <a:pt x="1044416" y="71437"/>
                </a:cubicBezTo>
                <a:cubicBezTo>
                  <a:pt x="1147464" y="110728"/>
                  <a:pt x="1257618" y="121444"/>
                  <a:pt x="1364219" y="135731"/>
                </a:cubicBezTo>
                <a:cubicBezTo>
                  <a:pt x="1381986" y="139303"/>
                  <a:pt x="1399753" y="146447"/>
                  <a:pt x="1417520" y="110728"/>
                </a:cubicBezTo>
                <a:cubicBezTo>
                  <a:pt x="1293152" y="78581"/>
                  <a:pt x="1172337" y="35719"/>
                  <a:pt x="1047969" y="0"/>
                </a:cubicBezTo>
                <a:close/>
              </a:path>
            </a:pathLst>
          </a:custGeom>
        </p:spPr>
      </p:pic>
      <p:pic>
        <p:nvPicPr>
          <p:cNvPr id="4" name="Picture 3" descr="High-Tech - Jeux vidéo. Red Dead Redemption 2 : braquage réussi pour  Rockstar">
            <a:extLst>
              <a:ext uri="{FF2B5EF4-FFF2-40B4-BE49-F238E27FC236}">
                <a16:creationId xmlns:a16="http://schemas.microsoft.com/office/drawing/2014/main" id="{CAD16855-F5A9-7C6A-900C-175DC68647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739" b="8253"/>
          <a:stretch/>
        </p:blipFill>
        <p:spPr>
          <a:xfrm>
            <a:off x="4726728" y="3802961"/>
            <a:ext cx="7472381" cy="3055043"/>
          </a:xfrm>
          <a:custGeom>
            <a:avLst/>
            <a:gdLst/>
            <a:ahLst/>
            <a:cxnLst/>
            <a:rect l="l" t="t" r="r" b="b"/>
            <a:pathLst>
              <a:path w="7472381" h="3055043">
                <a:moveTo>
                  <a:pt x="638975" y="0"/>
                </a:moveTo>
                <a:lnTo>
                  <a:pt x="7472381" y="0"/>
                </a:lnTo>
                <a:lnTo>
                  <a:pt x="7472381" y="2579984"/>
                </a:lnTo>
                <a:lnTo>
                  <a:pt x="7472381" y="3055043"/>
                </a:lnTo>
                <a:lnTo>
                  <a:pt x="6992676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44395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48F64AA-5BE2-4280-BEFA-DC288118FC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Un jeune inventeur plein d'avenir I à II - Soluce Red Dead Redemption 2 |  SuperSoluce">
            <a:extLst>
              <a:ext uri="{FF2B5EF4-FFF2-40B4-BE49-F238E27FC236}">
                <a16:creationId xmlns:a16="http://schemas.microsoft.com/office/drawing/2014/main" id="{EB4548C1-879C-9AFA-B297-9931659079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64" r="2" b="2"/>
          <a:stretch/>
        </p:blipFill>
        <p:spPr>
          <a:xfrm>
            <a:off x="20" y="2"/>
            <a:ext cx="7534620" cy="4197368"/>
          </a:xfrm>
          <a:custGeom>
            <a:avLst/>
            <a:gdLst/>
            <a:ahLst/>
            <a:cxnLst/>
            <a:rect l="l" t="t" r="r" b="b"/>
            <a:pathLst>
              <a:path w="7534640" h="4197368">
                <a:moveTo>
                  <a:pt x="0" y="0"/>
                </a:moveTo>
                <a:lnTo>
                  <a:pt x="7534640" y="0"/>
                </a:lnTo>
                <a:lnTo>
                  <a:pt x="7534640" y="3832811"/>
                </a:lnTo>
                <a:lnTo>
                  <a:pt x="7344853" y="3826712"/>
                </a:lnTo>
                <a:cubicBezTo>
                  <a:pt x="7344853" y="3826712"/>
                  <a:pt x="7341511" y="3826712"/>
                  <a:pt x="7341511" y="3826712"/>
                </a:cubicBezTo>
                <a:cubicBezTo>
                  <a:pt x="7274667" y="3823370"/>
                  <a:pt x="7211169" y="3823370"/>
                  <a:pt x="7144324" y="3820027"/>
                </a:cubicBezTo>
                <a:cubicBezTo>
                  <a:pt x="6913719" y="3820027"/>
                  <a:pt x="6683113" y="3820027"/>
                  <a:pt x="6455848" y="3820027"/>
                </a:cubicBezTo>
                <a:cubicBezTo>
                  <a:pt x="6231926" y="3910265"/>
                  <a:pt x="5987951" y="3833396"/>
                  <a:pt x="5767372" y="3903581"/>
                </a:cubicBezTo>
                <a:cubicBezTo>
                  <a:pt x="5533423" y="3900239"/>
                  <a:pt x="5312845" y="3970423"/>
                  <a:pt x="5082238" y="4000503"/>
                </a:cubicBezTo>
                <a:cubicBezTo>
                  <a:pt x="4908446" y="4013871"/>
                  <a:pt x="4731314" y="3997160"/>
                  <a:pt x="4570892" y="4067345"/>
                </a:cubicBezTo>
                <a:cubicBezTo>
                  <a:pt x="4509063" y="4095753"/>
                  <a:pt x="4453918" y="4128339"/>
                  <a:pt x="4430941" y="4172622"/>
                </a:cubicBezTo>
                <a:lnTo>
                  <a:pt x="4423415" y="4197368"/>
                </a:lnTo>
                <a:lnTo>
                  <a:pt x="0" y="4197368"/>
                </a:lnTo>
                <a:close/>
              </a:path>
            </a:pathLst>
          </a:custGeom>
        </p:spPr>
      </p:pic>
      <p:pic>
        <p:nvPicPr>
          <p:cNvPr id="4" name="Picture 3" descr="Un jeune inventeur plein d'avenir I à II - Soluce Red Dead Redemption 2 |  SuperSoluce">
            <a:extLst>
              <a:ext uri="{FF2B5EF4-FFF2-40B4-BE49-F238E27FC236}">
                <a16:creationId xmlns:a16="http://schemas.microsoft.com/office/drawing/2014/main" id="{A1102CDF-C9F4-D01A-A6A7-7BC1345349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4450" b="1"/>
          <a:stretch/>
        </p:blipFill>
        <p:spPr>
          <a:xfrm>
            <a:off x="7653536" y="1"/>
            <a:ext cx="4538463" cy="3877247"/>
          </a:xfrm>
          <a:custGeom>
            <a:avLst/>
            <a:gdLst/>
            <a:ahLst/>
            <a:cxnLst/>
            <a:rect l="l" t="t" r="r" b="b"/>
            <a:pathLst>
              <a:path w="4538463" h="3877247">
                <a:moveTo>
                  <a:pt x="0" y="0"/>
                </a:moveTo>
                <a:lnTo>
                  <a:pt x="4538463" y="0"/>
                </a:lnTo>
                <a:lnTo>
                  <a:pt x="4538463" y="3437173"/>
                </a:lnTo>
                <a:lnTo>
                  <a:pt x="4530710" y="3429000"/>
                </a:lnTo>
                <a:cubicBezTo>
                  <a:pt x="4370289" y="3495842"/>
                  <a:pt x="4239946" y="3686344"/>
                  <a:pt x="4056129" y="3636211"/>
                </a:cubicBezTo>
                <a:cubicBezTo>
                  <a:pt x="3872313" y="3589422"/>
                  <a:pt x="3788760" y="3830055"/>
                  <a:pt x="3618310" y="3756528"/>
                </a:cubicBezTo>
                <a:cubicBezTo>
                  <a:pt x="3394389" y="3823371"/>
                  <a:pt x="3163783" y="3823371"/>
                  <a:pt x="2933176" y="3810002"/>
                </a:cubicBezTo>
                <a:cubicBezTo>
                  <a:pt x="2702570" y="3840081"/>
                  <a:pt x="2471962" y="3873503"/>
                  <a:pt x="2238015" y="3850107"/>
                </a:cubicBezTo>
                <a:cubicBezTo>
                  <a:pt x="2007408" y="3870161"/>
                  <a:pt x="1783486" y="3883529"/>
                  <a:pt x="1552880" y="3863476"/>
                </a:cubicBezTo>
                <a:cubicBezTo>
                  <a:pt x="1322274" y="3886870"/>
                  <a:pt x="1091667" y="3876844"/>
                  <a:pt x="864402" y="3860134"/>
                </a:cubicBezTo>
                <a:cubicBezTo>
                  <a:pt x="757455" y="3860134"/>
                  <a:pt x="653849" y="3856792"/>
                  <a:pt x="546902" y="3856792"/>
                </a:cubicBezTo>
                <a:cubicBezTo>
                  <a:pt x="404861" y="3850108"/>
                  <a:pt x="262821" y="3845095"/>
                  <a:pt x="120363" y="3840499"/>
                </a:cubicBezTo>
                <a:lnTo>
                  <a:pt x="0" y="3836632"/>
                </a:lnTo>
                <a:close/>
              </a:path>
            </a:pathLst>
          </a:custGeom>
        </p:spPr>
      </p:pic>
      <p:pic>
        <p:nvPicPr>
          <p:cNvPr id="6" name="Picture 5" descr="RDR2 - Amazing Inventions Cigarette Cards - YouTube">
            <a:extLst>
              <a:ext uri="{FF2B5EF4-FFF2-40B4-BE49-F238E27FC236}">
                <a16:creationId xmlns:a16="http://schemas.microsoft.com/office/drawing/2014/main" id="{E2C1280E-DD30-021D-17B3-37FBDB03B84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233" r="-1" b="31674"/>
          <a:stretch/>
        </p:blipFill>
        <p:spPr>
          <a:xfrm>
            <a:off x="1" y="4316255"/>
            <a:ext cx="6836850" cy="2541737"/>
          </a:xfrm>
          <a:custGeom>
            <a:avLst/>
            <a:gdLst/>
            <a:ahLst/>
            <a:cxnLst/>
            <a:rect l="l" t="t" r="r" b="b"/>
            <a:pathLst>
              <a:path w="6836850" h="2541737">
                <a:moveTo>
                  <a:pt x="0" y="0"/>
                </a:moveTo>
                <a:lnTo>
                  <a:pt x="4460098" y="0"/>
                </a:lnTo>
                <a:lnTo>
                  <a:pt x="4483996" y="31836"/>
                </a:lnTo>
                <a:cubicBezTo>
                  <a:pt x="4644419" y="28495"/>
                  <a:pt x="4627708" y="282495"/>
                  <a:pt x="4788129" y="245732"/>
                </a:cubicBezTo>
                <a:cubicBezTo>
                  <a:pt x="4754709" y="362707"/>
                  <a:pt x="4641076" y="302548"/>
                  <a:pt x="4600971" y="389443"/>
                </a:cubicBezTo>
                <a:cubicBezTo>
                  <a:pt x="4684524" y="462970"/>
                  <a:pt x="4844945" y="409497"/>
                  <a:pt x="4871683" y="563233"/>
                </a:cubicBezTo>
                <a:cubicBezTo>
                  <a:pt x="4838262" y="723655"/>
                  <a:pt x="4945210" y="703602"/>
                  <a:pt x="5032105" y="713629"/>
                </a:cubicBezTo>
                <a:cubicBezTo>
                  <a:pt x="5239317" y="733683"/>
                  <a:pt x="5439843" y="747050"/>
                  <a:pt x="5643713" y="780472"/>
                </a:cubicBezTo>
                <a:cubicBezTo>
                  <a:pt x="5693844" y="790498"/>
                  <a:pt x="5810819" y="767103"/>
                  <a:pt x="5800794" y="870709"/>
                </a:cubicBezTo>
                <a:cubicBezTo>
                  <a:pt x="5790767" y="954261"/>
                  <a:pt x="5700529" y="924184"/>
                  <a:pt x="5643713" y="927525"/>
                </a:cubicBezTo>
                <a:cubicBezTo>
                  <a:pt x="5329553" y="967632"/>
                  <a:pt x="5012052" y="904131"/>
                  <a:pt x="4701235" y="907472"/>
                </a:cubicBezTo>
                <a:cubicBezTo>
                  <a:pt x="4664472" y="907472"/>
                  <a:pt x="4657787" y="1017762"/>
                  <a:pt x="4577576" y="980999"/>
                </a:cubicBezTo>
                <a:cubicBezTo>
                  <a:pt x="4788129" y="1081263"/>
                  <a:pt x="5767372" y="1108001"/>
                  <a:pt x="6094900" y="1161474"/>
                </a:cubicBezTo>
                <a:cubicBezTo>
                  <a:pt x="5754004" y="1542477"/>
                  <a:pt x="5429817" y="1311870"/>
                  <a:pt x="5159105" y="1525765"/>
                </a:cubicBezTo>
                <a:cubicBezTo>
                  <a:pt x="5159105" y="1525765"/>
                  <a:pt x="5212580" y="1525765"/>
                  <a:pt x="5443187" y="1595950"/>
                </a:cubicBezTo>
                <a:cubicBezTo>
                  <a:pt x="5627002" y="1652765"/>
                  <a:pt x="5536765" y="1732976"/>
                  <a:pt x="6001321" y="1886715"/>
                </a:cubicBezTo>
                <a:cubicBezTo>
                  <a:pt x="5824188" y="1936846"/>
                  <a:pt x="5593581" y="1839925"/>
                  <a:pt x="5506685" y="2100610"/>
                </a:cubicBezTo>
                <a:cubicBezTo>
                  <a:pt x="5643713" y="2147401"/>
                  <a:pt x="5807477" y="2103953"/>
                  <a:pt x="5904398" y="2227611"/>
                </a:cubicBezTo>
                <a:cubicBezTo>
                  <a:pt x="5934478" y="2264375"/>
                  <a:pt x="5964557" y="2287770"/>
                  <a:pt x="6001321" y="2307821"/>
                </a:cubicBezTo>
                <a:cubicBezTo>
                  <a:pt x="5984612" y="2314507"/>
                  <a:pt x="5964557" y="2321190"/>
                  <a:pt x="5951188" y="2327874"/>
                </a:cubicBezTo>
                <a:cubicBezTo>
                  <a:pt x="5977925" y="2351271"/>
                  <a:pt x="6663060" y="2478270"/>
                  <a:pt x="6836850" y="2481613"/>
                </a:cubicBezTo>
                <a:cubicBezTo>
                  <a:pt x="6761652" y="2506679"/>
                  <a:pt x="6636845" y="2527828"/>
                  <a:pt x="6553814" y="2540165"/>
                </a:cubicBezTo>
                <a:lnTo>
                  <a:pt x="6542822" y="2541737"/>
                </a:lnTo>
                <a:lnTo>
                  <a:pt x="0" y="254173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DE1CE22-9E71-78EF-17B3-5FCCD6C30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3650" y="3996130"/>
            <a:ext cx="5505814" cy="157691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Date de sortit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D8EC0-4AC0-1CE7-BF6F-3999E14DF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3650" y="5638800"/>
            <a:ext cx="5505814" cy="64678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Red dead redeption 2 a sortit en octobre 2018</a:t>
            </a:r>
          </a:p>
        </p:txBody>
      </p:sp>
    </p:spTree>
    <p:extLst>
      <p:ext uri="{BB962C8B-B14F-4D97-AF65-F5344CB8AC3E}">
        <p14:creationId xmlns:p14="http://schemas.microsoft.com/office/powerpoint/2010/main" val="44809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Red Dead Redemption 2 review – gripping western is a near miracle | Red  Dead Redemption | The Guardian">
            <a:extLst>
              <a:ext uri="{FF2B5EF4-FFF2-40B4-BE49-F238E27FC236}">
                <a16:creationId xmlns:a16="http://schemas.microsoft.com/office/drawing/2014/main" id="{5058C3E1-2C2A-5AA4-A28F-D3A61C7D0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138" y="457200"/>
            <a:ext cx="3397250" cy="2006600"/>
          </a:xfrm>
          <a:prstGeom prst="rect">
            <a:avLst/>
          </a:prstGeom>
        </p:spPr>
      </p:pic>
      <p:pic>
        <p:nvPicPr>
          <p:cNvPr id="11" name="Picture 10" descr="Red Dead Redemption 2' Review: Gaming Pushed to Its Limits – The Hollywood  Reporter">
            <a:extLst>
              <a:ext uri="{FF2B5EF4-FFF2-40B4-BE49-F238E27FC236}">
                <a16:creationId xmlns:a16="http://schemas.microsoft.com/office/drawing/2014/main" id="{6579D064-B799-24FB-30CA-D08A8758F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138" y="2538413"/>
            <a:ext cx="3397250" cy="1881188"/>
          </a:xfrm>
          <a:prstGeom prst="rect">
            <a:avLst/>
          </a:prstGeom>
        </p:spPr>
      </p:pic>
      <p:pic>
        <p:nvPicPr>
          <p:cNvPr id="5" name="Picture 4" descr="Red Dead Redemption 2:' Your Guide">
            <a:extLst>
              <a:ext uri="{FF2B5EF4-FFF2-40B4-BE49-F238E27FC236}">
                <a16:creationId xmlns:a16="http://schemas.microsoft.com/office/drawing/2014/main" id="{64AF13D5-BC2E-7A73-3C4E-78A400C716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4000" y="457200"/>
            <a:ext cx="3522663" cy="1944688"/>
          </a:xfrm>
          <a:prstGeom prst="rect">
            <a:avLst/>
          </a:prstGeom>
        </p:spPr>
      </p:pic>
      <p:pic>
        <p:nvPicPr>
          <p:cNvPr id="9" name="Picture 8" descr="Take 2 NG JEU Console Rockstar RED Dead Redemption 2 PS4 : Amazon.ca: Video  Games">
            <a:extLst>
              <a:ext uri="{FF2B5EF4-FFF2-40B4-BE49-F238E27FC236}">
                <a16:creationId xmlns:a16="http://schemas.microsoft.com/office/drawing/2014/main" id="{950468CE-A969-1DA5-FBB6-EAB63A1407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4000" y="2476500"/>
            <a:ext cx="3522663" cy="1944688"/>
          </a:xfrm>
          <a:prstGeom prst="rect">
            <a:avLst/>
          </a:prstGeom>
        </p:spPr>
      </p:pic>
      <p:pic>
        <p:nvPicPr>
          <p:cNvPr id="6" name="Picture 5" descr="Opinion | Red Dead Redemption 2 Is True Art - The New York Times">
            <a:extLst>
              <a:ext uri="{FF2B5EF4-FFF2-40B4-BE49-F238E27FC236}">
                <a16:creationId xmlns:a16="http://schemas.microsoft.com/office/drawing/2014/main" id="{638ACBB7-43A6-21D8-557E-BEF66660D3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138" y="4495800"/>
            <a:ext cx="3460750" cy="1905000"/>
          </a:xfrm>
          <a:prstGeom prst="rect">
            <a:avLst/>
          </a:prstGeom>
        </p:spPr>
      </p:pic>
      <p:pic>
        <p:nvPicPr>
          <p:cNvPr id="10" name="Picture 9" descr="Red Dead Redemption sur PS4, tous les jeux vidéo PS4 sont chez Micromania">
            <a:extLst>
              <a:ext uri="{FF2B5EF4-FFF2-40B4-BE49-F238E27FC236}">
                <a16:creationId xmlns:a16="http://schemas.microsoft.com/office/drawing/2014/main" id="{197AD9F8-381C-8FDA-7560-5D05889244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27500" y="4495800"/>
            <a:ext cx="3460750" cy="1905000"/>
          </a:xfrm>
          <a:prstGeom prst="rect">
            <a:avLst/>
          </a:prstGeom>
        </p:spPr>
      </p:pic>
      <p:pic>
        <p:nvPicPr>
          <p:cNvPr id="7" name="Picture 6" descr="Why Red Dead Redemption's return could be another rerelease gone wrong |  Games | The Guardian">
            <a:extLst>
              <a:ext uri="{FF2B5EF4-FFF2-40B4-BE49-F238E27FC236}">
                <a16:creationId xmlns:a16="http://schemas.microsoft.com/office/drawing/2014/main" id="{90D8597F-0577-9443-6DD3-1AEA637CEA1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61275" y="457200"/>
            <a:ext cx="3938588" cy="3938588"/>
          </a:xfrm>
          <a:prstGeom prst="rect">
            <a:avLst/>
          </a:prstGeom>
        </p:spPr>
      </p:pic>
      <p:pic>
        <p:nvPicPr>
          <p:cNvPr id="4" name="Content Placeholder 3" descr="Red Dead Redemption 2' Review: The New King Of Open-World Adventures |  Digital Trends">
            <a:extLst>
              <a:ext uri="{FF2B5EF4-FFF2-40B4-BE49-F238E27FC236}">
                <a16:creationId xmlns:a16="http://schemas.microsoft.com/office/drawing/2014/main" id="{00AED180-DBCA-B6BF-A866-CB4D27F5AC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9"/>
          <a:stretch>
            <a:fillRect/>
          </a:stretch>
        </p:blipFill>
        <p:spPr>
          <a:xfrm>
            <a:off x="7661275" y="4470400"/>
            <a:ext cx="3938588" cy="1930400"/>
          </a:xfrm>
        </p:spPr>
      </p:pic>
    </p:spTree>
    <p:extLst>
      <p:ext uri="{BB962C8B-B14F-4D97-AF65-F5344CB8AC3E}">
        <p14:creationId xmlns:p14="http://schemas.microsoft.com/office/powerpoint/2010/main" val="1380087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office theme</vt:lpstr>
      <vt:lpstr>Titre du jeu</vt:lpstr>
      <vt:lpstr>Personnage principale</vt:lpstr>
      <vt:lpstr>But du jeu</vt:lpstr>
      <vt:lpstr>Date de sortit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47</cp:revision>
  <dcterms:created xsi:type="dcterms:W3CDTF">2023-10-19T18:41:59Z</dcterms:created>
  <dcterms:modified xsi:type="dcterms:W3CDTF">2023-10-23T19:46:05Z</dcterms:modified>
</cp:coreProperties>
</file>