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6D93F-75CB-4958-8FE3-F2639FA454EA}" v="506" dt="2023-11-30T20:52:37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ITSS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 Edward Fecteau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47C5-5E7B-7FC9-E8B4-8ACA41ED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>
                <a:cs typeface="Calibri Light"/>
              </a:rPr>
              <a:t>Morpions</a:t>
            </a:r>
            <a:endParaRPr lang="en-US" sz="3600"/>
          </a:p>
        </p:txBody>
      </p:sp>
      <p:pic>
        <p:nvPicPr>
          <p:cNvPr id="4" name="Picture 3" descr="Poux de tête, Poux de corps et Morpions - Urgences-Online">
            <a:extLst>
              <a:ext uri="{FF2B5EF4-FFF2-40B4-BE49-F238E27FC236}">
                <a16:creationId xmlns:a16="http://schemas.microsoft.com/office/drawing/2014/main" id="{6C326617-A4FA-8CB5-32E7-8AC6D07C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64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CF945-A937-DFF5-BC46-D7214EBB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cs typeface="Calibri"/>
              </a:rPr>
              <a:t>Poux de pubisse</a:t>
            </a:r>
          </a:p>
          <a:p>
            <a:r>
              <a:rPr lang="en-US" sz="1800">
                <a:cs typeface="Calibri"/>
              </a:rPr>
              <a:t>Phtrius pubis</a:t>
            </a:r>
          </a:p>
          <a:p>
            <a:r>
              <a:rPr lang="en-US" sz="1800" dirty="0">
                <a:cs typeface="Calibri"/>
              </a:rPr>
              <a:t>Transmission: </a:t>
            </a:r>
            <a:r>
              <a:rPr lang="en-US" sz="1800" dirty="0" err="1">
                <a:cs typeface="Calibri"/>
              </a:rPr>
              <a:t>sexuellement</a:t>
            </a:r>
          </a:p>
          <a:p>
            <a:r>
              <a:rPr lang="en-US" sz="1800">
                <a:cs typeface="Calibri"/>
              </a:rPr>
              <a:t>Classification:parasite</a:t>
            </a:r>
          </a:p>
          <a:p>
            <a:r>
              <a:rPr lang="en-US" sz="1800" dirty="0">
                <a:cs typeface="Calibri"/>
              </a:rPr>
              <a:t>Traitement: </a:t>
            </a:r>
            <a:r>
              <a:rPr lang="en-US" sz="1800" dirty="0" err="1">
                <a:cs typeface="Calibri"/>
              </a:rPr>
              <a:t>shampoing</a:t>
            </a: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99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EA707-1631-1285-8037-F78CCAF3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vpH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330FD-BC08-0C40-5C04-D7F64127B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cs typeface="Calibri" panose="020F0502020204030204"/>
              </a:rPr>
              <a:t>Virus papillon humain</a:t>
            </a:r>
          </a:p>
          <a:p>
            <a:pPr marL="0" indent="0">
              <a:buNone/>
            </a:pPr>
            <a:r>
              <a:rPr lang="en-US" sz="2200" b="1">
                <a:latin typeface="sans-serif"/>
                <a:cs typeface="Calibri" panose="020F0502020204030204"/>
              </a:rPr>
              <a:t>papillomavirus humain</a:t>
            </a:r>
            <a:endParaRPr lang="en-US" sz="2200"/>
          </a:p>
          <a:p>
            <a:pPr marL="0" indent="0">
              <a:buNone/>
            </a:pPr>
            <a:r>
              <a:rPr lang="en-US" sz="2200">
                <a:cs typeface="Calibri" panose="020F0502020204030204"/>
              </a:rPr>
              <a:t>Transmission:sexuelment</a:t>
            </a:r>
          </a:p>
          <a:p>
            <a:pPr marL="0" indent="0">
              <a:buNone/>
            </a:pPr>
            <a:r>
              <a:rPr lang="en-US" sz="2200">
                <a:cs typeface="Calibri" panose="020F0502020204030204"/>
              </a:rPr>
              <a:t>Clasification:virus</a:t>
            </a:r>
          </a:p>
          <a:p>
            <a:pPr marL="0" indent="0">
              <a:buNone/>
            </a:pPr>
            <a:r>
              <a:rPr lang="en-US" sz="2200">
                <a:cs typeface="Calibri" panose="020F0502020204030204"/>
              </a:rPr>
              <a:t>Traitement: laser</a:t>
            </a:r>
          </a:p>
          <a:p>
            <a:pPr marL="0" indent="0">
              <a:buNone/>
            </a:pPr>
            <a:endParaRPr lang="en-US" sz="2200">
              <a:cs typeface="Calibri" panose="020F0502020204030204"/>
            </a:endParaRPr>
          </a:p>
        </p:txBody>
      </p:sp>
      <p:pic>
        <p:nvPicPr>
          <p:cNvPr id="4" name="Picture 3" descr="Infection with Human Papillomavirus (HPV) | Plastic Surgery Key">
            <a:extLst>
              <a:ext uri="{FF2B5EF4-FFF2-40B4-BE49-F238E27FC236}">
                <a16:creationId xmlns:a16="http://schemas.microsoft.com/office/drawing/2014/main" id="{B67546F4-098A-E850-770A-9FE5AE871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47" r="269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66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81FB-39F4-F6D8-FC1E-32305C50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en-US" sz="3200">
                <a:cs typeface="Calibri Light"/>
              </a:rPr>
              <a:t>herpès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754FA-A3C4-1366-E402-5104D2D04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Feux sauvage</a:t>
            </a:r>
          </a:p>
          <a:p>
            <a:r>
              <a:rPr lang="en-US" sz="2000">
                <a:cs typeface="Calibri"/>
              </a:rPr>
              <a:t>herpès simplex</a:t>
            </a:r>
          </a:p>
          <a:p>
            <a:r>
              <a:rPr lang="en-US" sz="2000">
                <a:cs typeface="Calibri"/>
              </a:rPr>
              <a:t>Transmssion: relation sexuel</a:t>
            </a:r>
          </a:p>
          <a:p>
            <a:r>
              <a:rPr lang="en-US" sz="2000">
                <a:cs typeface="Calibri"/>
              </a:rPr>
              <a:t>Classification:virus</a:t>
            </a:r>
          </a:p>
          <a:p>
            <a:r>
              <a:rPr lang="en-US" sz="2000">
                <a:cs typeface="Calibri"/>
              </a:rPr>
              <a:t>Traitemen: crème</a:t>
            </a: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3" descr="Genital Herpes - Stepwards">
            <a:extLst>
              <a:ext uri="{FF2B5EF4-FFF2-40B4-BE49-F238E27FC236}">
                <a16:creationId xmlns:a16="http://schemas.microsoft.com/office/drawing/2014/main" id="{25F2D376-2638-ED09-0632-CE0C9742C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7" r="2" b="2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810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E092A-887D-68D9-724B-A2061839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en-US" sz="5600">
                <a:cs typeface="Calibri Light"/>
              </a:rPr>
              <a:t>Vaginite a levure</a:t>
            </a:r>
            <a:endParaRPr lang="en-US" sz="5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9B13-CEE1-685C-F0E3-37AAD1C2C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Classification: protiste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Traitement: crème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Transmission: sexuellement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cs typeface="Calibri"/>
              </a:rPr>
              <a:t>Tricomonas vaginalis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pic>
        <p:nvPicPr>
          <p:cNvPr id="4" name="Picture 3" descr="Candidose (infection à levures) - Troubles cutanés - Manuels MSD pour le  grand public">
            <a:extLst>
              <a:ext uri="{FF2B5EF4-FFF2-40B4-BE49-F238E27FC236}">
                <a16:creationId xmlns:a16="http://schemas.microsoft.com/office/drawing/2014/main" id="{DD62D818-737D-27D6-DD8C-E1DDAA91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53" y="1369605"/>
            <a:ext cx="3548404" cy="4770963"/>
          </a:xfrm>
          <a:prstGeom prst="rect">
            <a:avLst/>
          </a:pr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0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nfovac">
            <a:extLst>
              <a:ext uri="{FF2B5EF4-FFF2-40B4-BE49-F238E27FC236}">
                <a16:creationId xmlns:a16="http://schemas.microsoft.com/office/drawing/2014/main" id="{E4F4DBD8-2087-D38E-6015-041188695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81" r="-2" b="478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3" descr="𝘿𝙧.𝙇𝙤𝙪𝙞𝙨𝙨𝙖𝙞𝙣𝙩 𝙈. 𝙈𝘿 🇭🇹 🇺🇸 on X: &quot;HEPATITE inflammation  du foie,le plus souvent provoquée par une infection virale. Il y a cinq  virus principaux de l'hépatite, que l'on appelle A, B, C,">
            <a:extLst>
              <a:ext uri="{FF2B5EF4-FFF2-40B4-BE49-F238E27FC236}">
                <a16:creationId xmlns:a16="http://schemas.microsoft.com/office/drawing/2014/main" id="{5C8A5601-C490-6A8E-0512-CA06A39AD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2" r="1583" b="-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908D8-C819-BB0E-A7DD-0B0A301E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>
                <a:cs typeface="Calibri Light"/>
              </a:rPr>
              <a:t>Hépatite B</a:t>
            </a:r>
            <a:endParaRPr lang="en-US" sz="3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588F7-7795-1B26-CD05-2B2A0DFF9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Jaunisse</a:t>
            </a:r>
          </a:p>
          <a:p>
            <a:r>
              <a:rPr lang="en-US" sz="2000">
                <a:cs typeface="Calibri"/>
              </a:rPr>
              <a:t>Transmission: sexuellement</a:t>
            </a:r>
          </a:p>
          <a:p>
            <a:r>
              <a:rPr lang="en-US" sz="2000">
                <a:cs typeface="Calibri"/>
              </a:rPr>
              <a:t>Classification: virus</a:t>
            </a:r>
          </a:p>
          <a:p>
            <a:r>
              <a:rPr lang="en-US" sz="2000">
                <a:cs typeface="Calibri"/>
              </a:rPr>
              <a:t>Traitement: vaccin</a:t>
            </a:r>
          </a:p>
          <a:p>
            <a:r>
              <a:rPr lang="en-US" sz="2000">
                <a:cs typeface="Calibri"/>
              </a:rPr>
              <a:t>VHB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94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C73D8-2313-973E-EC76-91008997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VIH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A5F7F-3AD3-A6E2-95E7-7A694593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cs typeface="Calibri"/>
              </a:rPr>
              <a:t> HIV (quand dévelloper sida)</a:t>
            </a:r>
          </a:p>
          <a:p>
            <a:r>
              <a:rPr lang="en-US" sz="2200">
                <a:cs typeface="Calibri"/>
              </a:rPr>
              <a:t>Transmission: sexuellement</a:t>
            </a:r>
          </a:p>
          <a:p>
            <a:r>
              <a:rPr lang="en-US" sz="2200">
                <a:cs typeface="Calibri"/>
              </a:rPr>
              <a:t>Classification: virus</a:t>
            </a:r>
          </a:p>
          <a:p>
            <a:r>
              <a:rPr lang="en-US" sz="2200">
                <a:cs typeface="Calibri"/>
              </a:rPr>
              <a:t>Traitement: thritérapie</a:t>
            </a:r>
          </a:p>
          <a:p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3" descr="Syndrome d'immunodéficience acquise — Wikipédia">
            <a:extLst>
              <a:ext uri="{FF2B5EF4-FFF2-40B4-BE49-F238E27FC236}">
                <a16:creationId xmlns:a16="http://schemas.microsoft.com/office/drawing/2014/main" id="{E8CE9B79-3550-EDA9-9E5E-FFB25D074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43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321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ports | Free Full-Text | Reactive Infectious Mucosal Eruptions (RIME)  Secondary to Chlamydia pneumoniae Infection">
            <a:extLst>
              <a:ext uri="{FF2B5EF4-FFF2-40B4-BE49-F238E27FC236}">
                <a16:creationId xmlns:a16="http://schemas.microsoft.com/office/drawing/2014/main" id="{C852DB99-FFA4-370F-A448-3065B8B10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9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5BA1C-AC01-4EF8-228F-9F1850F9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chlamydia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3CCDE-8376-C43B-7D88-BB0F28FC4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Chlamydia tracomatis</a:t>
            </a:r>
          </a:p>
          <a:p>
            <a:r>
              <a:rPr lang="en-US" sz="2000">
                <a:cs typeface="Calibri"/>
              </a:rPr>
              <a:t>Transmssion: sexuellement</a:t>
            </a:r>
          </a:p>
          <a:p>
            <a:r>
              <a:rPr lang="en-US" sz="2000">
                <a:cs typeface="Calibri"/>
              </a:rPr>
              <a:t>Classifocation: bactérie</a:t>
            </a:r>
          </a:p>
          <a:p>
            <a:r>
              <a:rPr lang="en-US" sz="2000">
                <a:cs typeface="Calibri"/>
              </a:rPr>
              <a:t>Traitement: antibiotique</a:t>
            </a: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9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6E4E-B2B2-5508-AD24-695B4248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3486"/>
            <a:ext cx="4267200" cy="1437406"/>
          </a:xfrm>
        </p:spPr>
        <p:txBody>
          <a:bodyPr anchor="t">
            <a:normAutofit/>
          </a:bodyPr>
          <a:lstStyle/>
          <a:p>
            <a:r>
              <a:rPr lang="en-US" sz="3200">
                <a:cs typeface="Calibri Light"/>
              </a:rPr>
              <a:t>gonoré</a:t>
            </a:r>
            <a:endParaRPr lang="en-US" sz="32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C77032-C865-6057-7D7A-E2743CFA2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2E82C-AB21-A910-441D-F1B202EBB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13" y="838200"/>
            <a:ext cx="5501247" cy="18663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Classification: bactérie</a:t>
            </a:r>
          </a:p>
          <a:p>
            <a:r>
              <a:rPr lang="en-US" sz="2000">
                <a:cs typeface="Calibri"/>
              </a:rPr>
              <a:t>Traitement: antibiotique</a:t>
            </a:r>
          </a:p>
          <a:p>
            <a:r>
              <a:rPr lang="en-US" sz="2000">
                <a:cs typeface="Calibri"/>
              </a:rPr>
              <a:t>Chaude pisse</a:t>
            </a:r>
          </a:p>
          <a:p>
            <a:r>
              <a:rPr lang="en-US" sz="2000">
                <a:cs typeface="Calibri"/>
              </a:rPr>
              <a:t>Transmission: sexuellement</a:t>
            </a: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3" descr="La gonorrhée : Définition, symptômes, diagnostic et traitements">
            <a:extLst>
              <a:ext uri="{FF2B5EF4-FFF2-40B4-BE49-F238E27FC236}">
                <a16:creationId xmlns:a16="http://schemas.microsoft.com/office/drawing/2014/main" id="{6B5BEFC6-850C-A9D6-7A84-ED008903A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"/>
          <a:stretch/>
        </p:blipFill>
        <p:spPr>
          <a:xfrm>
            <a:off x="20" y="3195484"/>
            <a:ext cx="12191980" cy="36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1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118</Words>
  <Application>Microsoft Office PowerPoint</Application>
  <PresentationFormat>Grand écran</PresentationFormat>
  <Paragraphs>46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sans-serif</vt:lpstr>
      <vt:lpstr>office theme</vt:lpstr>
      <vt:lpstr>ITSS</vt:lpstr>
      <vt:lpstr>Morpions</vt:lpstr>
      <vt:lpstr>vpH</vt:lpstr>
      <vt:lpstr>herpès</vt:lpstr>
      <vt:lpstr>Vaginite a levure</vt:lpstr>
      <vt:lpstr>Hépatite B</vt:lpstr>
      <vt:lpstr>VIH</vt:lpstr>
      <vt:lpstr>chlamydia</vt:lpstr>
      <vt:lpstr>gonoré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Fecteau</dc:creator>
  <cp:lastModifiedBy>efecteau41 Edward</cp:lastModifiedBy>
  <cp:revision>160</cp:revision>
  <dcterms:created xsi:type="dcterms:W3CDTF">2023-11-30T20:07:00Z</dcterms:created>
  <dcterms:modified xsi:type="dcterms:W3CDTF">2023-12-04T22:06:40Z</dcterms:modified>
</cp:coreProperties>
</file>