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C569D-357D-FA70-386A-6888E9579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BEF67E-85FF-2C92-2B45-024C95D8C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43EB95-5DAD-08DE-A0E4-62F35C45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388721-CD97-3985-8991-01E7BD10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F6DBD-157D-7919-CD9A-DC3237FC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66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D7BAAD-B830-851C-6C0B-B8FC298C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201061-FE95-E5A3-1846-BAB24BBC3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278685-4915-C281-16C5-4B30908B9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4E19F1-E4C5-B937-B8EA-1FCD11F3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2C8F05-7578-E16B-8F80-BDF62B4C4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823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16AAD7-235A-DF3C-40BE-71C4B5BDE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4740F6-AD4B-2B9D-4691-ADD5B6E25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A0F83D-8E10-37DC-16C3-BBE87CB13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1E7FE1-FB2C-45A7-DB6A-0375C96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A66E48-E6DF-58D9-E906-9B4D1F3C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507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967D9-0DAD-A0D6-CC23-D960CFC2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52F3BB-2717-BE27-1C5D-D3B6E5B37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EA46FC-85FE-20CA-E45C-AB1DB5D3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4BA1B-C985-33F5-413B-681EC061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C8B81-ADD7-A5E1-96A7-1D5FFB61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462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38D0A4-50FA-AFDD-E663-A79F5839C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57E8B-6E3A-459F-4227-1A54C7434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AEE6EC-3278-CCB1-61E4-059BEBD7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42C54C-EF10-BB5C-9B5D-1CDE7AB5A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361B7B-A866-7773-00DC-F17961427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596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070CD-879B-ABD3-4649-0DDCFC75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749D5-7759-2B5F-040D-823F7320D2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FCB0CB-7B8D-91DC-7B02-25FC907E7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827248-352C-1A03-3AD8-0BE3DB4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B9F95A-E060-F3F0-E16A-210AFD972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182AE2-5447-653F-1407-D86C0E49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287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9461E-7CB7-39FF-0F21-BB15CAB8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385BBC-8672-AD13-1059-C6A325AE9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02A9C-37FA-0E27-7835-16861060F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CC9C94-A103-1B9F-3140-87F229072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25A01F-6DD8-3E80-9EFD-0FA3DE7B50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7B3451D-07A7-5BD3-FF72-74B8BC18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8F1B0E8-D266-A9EE-2693-739DC50D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773FC9-EB76-7DEA-8A51-65E1CAAB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548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88410-64E7-D997-186E-0B0EF1421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DF410B7-3993-4360-D041-332282BC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4767CD-F647-B437-BDB0-095D603A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C9F652-D408-6358-1FA7-DBC6DAF6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456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E47123-75FE-A204-4FF0-50DA1E234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2FE153-0278-4177-EA19-88C684BA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67529E-7D9A-CA26-C3EE-DA56CACF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280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D11F00-D739-CA8D-B6C2-7A2F5390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47AD3E-DEB4-561E-7638-E907A7996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30036E6-B983-B1F6-93A8-A5A46F83C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72116E-6521-9DA8-F0E9-A841A62F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96EA82-892D-F8B9-C8BA-DA9A52D99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AAE997-57E6-F428-FB8E-2D03DD542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591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DCFF4-AA76-6E2E-28D5-4AADF99BD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E28B927-F778-A696-8A33-7F13639E6E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5804C4-20D2-B70B-F993-623110BA4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A1CF49-4B64-6A52-5929-3EF6783D7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FDB524-5C6F-4B9F-5EC7-13149676B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9D4475-E126-5FFF-8BB2-5C578D91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72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8D8634-688A-161D-829B-46DC02954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C50026-EDC7-6A50-3C24-5A0F64F13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E43E6F-723F-B836-E740-01A481079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687B-DF0F-467B-AF4D-641ED70CCF2A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874D23-F579-D7BF-5F5D-F734B2A16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E4101-514C-12C1-EA23-A087152B6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EAE9D-6808-4E4F-B15F-7D5D4F1E8AC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29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DCA7CF-170F-2B48-14E3-59413AC599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193BD9-5C2B-F2FE-3552-C446C0E62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Edward Fecteau</a:t>
            </a:r>
          </a:p>
        </p:txBody>
      </p:sp>
    </p:spTree>
    <p:extLst>
      <p:ext uri="{BB962C8B-B14F-4D97-AF65-F5344CB8AC3E}">
        <p14:creationId xmlns:p14="http://schemas.microsoft.com/office/powerpoint/2010/main" val="3058132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913F39-7267-AB28-8D2C-BC466956B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Stérilais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2B100-9065-35DD-17E1-13ACC35DA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9948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B15C8-DB77-85D4-5A0C-69A214DD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Petite tige en forme de 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FE56C-E01F-F931-6E7A-1EC3447F3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7420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0E517-C5EC-DC4B-9D66-C993A0A6C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Vasectomie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0EE198-8242-A229-127F-0E1CB342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996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153B05-2AB6-682E-8A93-D0E56964C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Disection</a:t>
            </a:r>
            <a:r>
              <a:rPr lang="fr-CA" dirty="0"/>
              <a:t> du canal </a:t>
            </a:r>
            <a:r>
              <a:rPr lang="fr-CA" dirty="0" err="1"/>
              <a:t>téférant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2BE4F2-4218-A9A7-9C1D-A8964D4B6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4760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B44AF-0DBB-8E96-72A8-C98BE95E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Contraceptif injectable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2035FF-0B56-2223-F454-B8A3368D1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9168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1525E-A899-FA93-D5A7-4AC6613E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Hormones synthétiques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D28A90-0F19-4091-91AE-12AC0AAB7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831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6B5697-DB2B-BB42-7C9D-97543E33D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Ligature des trompes de </a:t>
            </a:r>
            <a:r>
              <a:rPr lang="fr-CA" dirty="0" err="1"/>
              <a:t>fallopes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AE4B6-4CF2-7A77-3E38-D606E383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979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F1594-5CAF-5FFD-EFA7-35D9591C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Bloquer les trompe de </a:t>
            </a:r>
            <a:r>
              <a:rPr lang="fr-CA" dirty="0" err="1"/>
              <a:t>phalope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028EBC-12B9-72D3-3269-75640420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524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BD7D2-160C-EBB1-06DB-32DD1A35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Pilule contraceptive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419985-E84F-6B94-154C-AB97A682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822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369875-86FC-EDAC-D52D-07AB489B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Pilule continue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7410C-291B-FE05-6260-BA720DA38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728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49605-4609-8B14-A077-BE61A050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Pilule du lendemain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D9B9C6-1CE5-CDD2-8452-B74DC715E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481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D1E51-6D17-8D45-B75F-97043AB72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Contraceptif d’urgence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DBDA5A-DFB4-9D46-9181-81F213A42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154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4188B8-AE25-994D-24A1-A8C02324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condom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CD3EEE-9DBB-94A5-B597-C234176F3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1083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ADC16-5882-A69D-CDD4-866D4E9DF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Envellope</a:t>
            </a:r>
            <a:r>
              <a:rPr lang="fr-CA" dirty="0"/>
              <a:t> en latex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04C697-569C-19A2-9FB0-F6C9932A9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380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1EDBE-F0C6-CEB5-D207-5DF8B12F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Timbre contraceptif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815072-2B67-7553-DAFE-CCC67AD8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622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28ABBD-9728-9F92-D53D-601530CA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Patch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53636A-4F00-96EA-7028-96905A9C2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976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 </vt:lpstr>
      <vt:lpstr>Pilule contraceptive</vt:lpstr>
      <vt:lpstr>Pilule continue</vt:lpstr>
      <vt:lpstr>Pilule du lendemain</vt:lpstr>
      <vt:lpstr>Contraceptif d’urgence</vt:lpstr>
      <vt:lpstr>condom</vt:lpstr>
      <vt:lpstr>Envellope en latex</vt:lpstr>
      <vt:lpstr>Timbre contraceptif</vt:lpstr>
      <vt:lpstr>Patch</vt:lpstr>
      <vt:lpstr>Stérilais</vt:lpstr>
      <vt:lpstr>Petite tige en forme de T</vt:lpstr>
      <vt:lpstr>Vasectomie</vt:lpstr>
      <vt:lpstr>Disection du canal téférant</vt:lpstr>
      <vt:lpstr>Contraceptif injectable</vt:lpstr>
      <vt:lpstr>Hormones synthétiques</vt:lpstr>
      <vt:lpstr>Ligature des trompes de fallopes</vt:lpstr>
      <vt:lpstr>Bloquer les trompe de phalope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efecteau41 Edward</dc:creator>
  <cp:lastModifiedBy>efecteau41 Edward</cp:lastModifiedBy>
  <cp:revision>2</cp:revision>
  <dcterms:created xsi:type="dcterms:W3CDTF">2023-12-01T20:03:36Z</dcterms:created>
  <dcterms:modified xsi:type="dcterms:W3CDTF">2023-12-01T20:25:28Z</dcterms:modified>
</cp:coreProperties>
</file>