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7A2E795-F62A-22A6-37C1-82748C9D9EC2}" v="347" dt="2024-04-05T13:51:05.3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3DEAF-A6C9-11D6-E18D-B6351EAF1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Astre de petite taille </a:t>
            </a:r>
            <a:r>
              <a:rPr lang="en-US" err="1"/>
              <a:t>shérique</a:t>
            </a:r>
            <a:r>
              <a:rPr lang="en-US" dirty="0"/>
              <a:t> qui </a:t>
            </a:r>
            <a:r>
              <a:rPr lang="en-US" err="1"/>
              <a:t>gravite</a:t>
            </a:r>
            <a:r>
              <a:rPr lang="en-US" dirty="0"/>
              <a:t> </a:t>
            </a:r>
            <a:r>
              <a:rPr lang="en-US" err="1"/>
              <a:t>autour</a:t>
            </a:r>
            <a:r>
              <a:rPr lang="en-US" dirty="0"/>
              <a:t> du soleil </a:t>
            </a:r>
            <a:r>
              <a:rPr lang="en-US" err="1"/>
              <a:t>qu'est-ce</a:t>
            </a:r>
            <a:r>
              <a:rPr lang="en-US"/>
              <a:t> que </a:t>
            </a:r>
            <a:r>
              <a:rPr lang="en-US" err="1"/>
              <a:t>c'est</a:t>
            </a:r>
            <a:r>
              <a:rPr lang="en-US"/>
              <a:t> 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528EF9-87F1-9B44-E064-D8EC003423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A: </a:t>
            </a:r>
            <a:r>
              <a:rPr lang="en-US" dirty="0" err="1"/>
              <a:t>astéroïde</a:t>
            </a:r>
          </a:p>
          <a:p>
            <a:endParaRPr lang="en-US" dirty="0"/>
          </a:p>
          <a:p>
            <a:r>
              <a:rPr lang="en-US" dirty="0"/>
              <a:t>B: </a:t>
            </a:r>
            <a:r>
              <a:rPr lang="en-US" dirty="0" err="1"/>
              <a:t>Météorite</a:t>
            </a:r>
          </a:p>
          <a:p>
            <a:endParaRPr lang="en-US" dirty="0"/>
          </a:p>
          <a:p>
            <a:r>
              <a:rPr lang="en-US" dirty="0"/>
              <a:t>C: </a:t>
            </a:r>
            <a:r>
              <a:rPr lang="en-US" dirty="0" err="1"/>
              <a:t>Comète</a:t>
            </a:r>
          </a:p>
        </p:txBody>
      </p:sp>
    </p:spTree>
    <p:extLst>
      <p:ext uri="{BB962C8B-B14F-4D97-AF65-F5344CB8AC3E}">
        <p14:creationId xmlns:p14="http://schemas.microsoft.com/office/powerpoint/2010/main" val="1476065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D9C04-27F7-59C7-6FF4-3BC03D32D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Réponse</a:t>
            </a:r>
            <a:r>
              <a:rPr lang="en-US" dirty="0"/>
              <a:t>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E3EE5-EBAE-E716-E0A0-C5574596C2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err="1">
                <a:ea typeface="+mn-lt"/>
                <a:cs typeface="+mn-lt"/>
              </a:rPr>
              <a:t>Comète</a:t>
            </a:r>
            <a:endParaRPr lang="en-US" err="1"/>
          </a:p>
        </p:txBody>
      </p:sp>
    </p:spTree>
    <p:extLst>
      <p:ext uri="{BB962C8B-B14F-4D97-AF65-F5344CB8AC3E}">
        <p14:creationId xmlns:p14="http://schemas.microsoft.com/office/powerpoint/2010/main" val="1052442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D16EC-5FC0-C8CE-6EEC-09BB358E0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 a </a:t>
            </a:r>
            <a:r>
              <a:rPr lang="en-US" dirty="0" err="1"/>
              <a:t>découvert</a:t>
            </a:r>
            <a:r>
              <a:rPr lang="en-US" dirty="0"/>
              <a:t> la gravitation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4382DC-A2A0-7331-CB55-C5DE323B3B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A: Einstein</a:t>
            </a:r>
          </a:p>
          <a:p>
            <a:endParaRPr lang="en-US" dirty="0"/>
          </a:p>
          <a:p>
            <a:r>
              <a:rPr lang="en-US"/>
              <a:t>B: Newton</a:t>
            </a:r>
            <a:endParaRPr lang="en-US" dirty="0"/>
          </a:p>
          <a:p>
            <a:endParaRPr lang="en-US" dirty="0"/>
          </a:p>
          <a:p>
            <a:r>
              <a:rPr lang="en-US" dirty="0"/>
              <a:t>C: Dalton </a:t>
            </a:r>
          </a:p>
        </p:txBody>
      </p:sp>
    </p:spTree>
    <p:extLst>
      <p:ext uri="{BB962C8B-B14F-4D97-AF65-F5344CB8AC3E}">
        <p14:creationId xmlns:p14="http://schemas.microsoft.com/office/powerpoint/2010/main" val="1739455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D9C04-27F7-59C7-6FF4-3BC03D32D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Réponse</a:t>
            </a:r>
            <a:r>
              <a:rPr lang="en-US" dirty="0"/>
              <a:t>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E3EE5-EBAE-E716-E0A0-C5574596C2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7200" dirty="0"/>
              <a:t>Newton</a:t>
            </a:r>
          </a:p>
        </p:txBody>
      </p:sp>
    </p:spTree>
    <p:extLst>
      <p:ext uri="{BB962C8B-B14F-4D97-AF65-F5344CB8AC3E}">
        <p14:creationId xmlns:p14="http://schemas.microsoft.com/office/powerpoint/2010/main" val="2638971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ED4FB1-8AD9-E672-E062-1F17AA2FD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Qu'est-ce</a:t>
            </a:r>
            <a:r>
              <a:rPr lang="en-US" dirty="0"/>
              <a:t> que </a:t>
            </a:r>
            <a:r>
              <a:rPr lang="en-US" dirty="0" err="1"/>
              <a:t>sont</a:t>
            </a:r>
            <a:r>
              <a:rPr lang="en-US" dirty="0"/>
              <a:t> des vent </a:t>
            </a:r>
            <a:r>
              <a:rPr lang="en-US" dirty="0" err="1"/>
              <a:t>solaire</a:t>
            </a:r>
            <a:r>
              <a:rPr lang="en-US" dirty="0"/>
              <a:t> 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5E4A00-5AB6-3875-30B8-C46A95317A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A: Le vent </a:t>
            </a:r>
            <a:r>
              <a:rPr lang="en-US" dirty="0" err="1"/>
              <a:t>solaire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un flux de matière </a:t>
            </a:r>
            <a:r>
              <a:rPr lang="en-US" dirty="0" err="1"/>
              <a:t>émis</a:t>
            </a:r>
            <a:r>
              <a:rPr lang="en-US" dirty="0"/>
              <a:t> par le soleil</a:t>
            </a:r>
          </a:p>
          <a:p>
            <a:endParaRPr lang="en-US" dirty="0"/>
          </a:p>
          <a:p>
            <a:r>
              <a:rPr lang="en-US" dirty="0"/>
              <a:t>B: Des aurores </a:t>
            </a:r>
            <a:r>
              <a:rPr lang="en-US" err="1"/>
              <a:t>boréals</a:t>
            </a:r>
            <a:endParaRPr lang="en-US"/>
          </a:p>
          <a:p>
            <a:endParaRPr lang="en-US" dirty="0"/>
          </a:p>
          <a:p>
            <a:r>
              <a:rPr lang="en-US" dirty="0"/>
              <a:t>C: </a:t>
            </a:r>
            <a:r>
              <a:rPr lang="en-US" dirty="0" err="1"/>
              <a:t>Réaction</a:t>
            </a:r>
            <a:r>
              <a:rPr lang="en-US" dirty="0"/>
              <a:t> </a:t>
            </a:r>
            <a:r>
              <a:rPr lang="en-US" dirty="0" err="1"/>
              <a:t>nucléaire</a:t>
            </a:r>
          </a:p>
        </p:txBody>
      </p:sp>
    </p:spTree>
    <p:extLst>
      <p:ext uri="{BB962C8B-B14F-4D97-AF65-F5344CB8AC3E}">
        <p14:creationId xmlns:p14="http://schemas.microsoft.com/office/powerpoint/2010/main" val="3654653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D9C04-27F7-59C7-6FF4-3BC03D32D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Réponse</a:t>
            </a:r>
            <a:r>
              <a:rPr lang="en-US" dirty="0"/>
              <a:t>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E3EE5-EBAE-E716-E0A0-C5574596C2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+mn-lt"/>
                <a:cs typeface="+mn-lt"/>
              </a:rPr>
              <a:t>Le vent </a:t>
            </a:r>
            <a:r>
              <a:rPr lang="en-US" dirty="0" err="1">
                <a:ea typeface="+mn-lt"/>
                <a:cs typeface="+mn-lt"/>
              </a:rPr>
              <a:t>solaire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 err="1">
                <a:ea typeface="+mn-lt"/>
                <a:cs typeface="+mn-lt"/>
              </a:rPr>
              <a:t>est</a:t>
            </a:r>
            <a:r>
              <a:rPr lang="en-US" dirty="0">
                <a:ea typeface="+mn-lt"/>
                <a:cs typeface="+mn-lt"/>
              </a:rPr>
              <a:t> un flux de matière </a:t>
            </a:r>
            <a:r>
              <a:rPr lang="en-US" dirty="0" err="1">
                <a:ea typeface="+mn-lt"/>
                <a:cs typeface="+mn-lt"/>
              </a:rPr>
              <a:t>émis</a:t>
            </a:r>
            <a:r>
              <a:rPr lang="en-US" dirty="0">
                <a:ea typeface="+mn-lt"/>
                <a:cs typeface="+mn-lt"/>
              </a:rPr>
              <a:t> par le soleil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25460012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98595A-72F2-CD87-BC55-1A96181AC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Quelle </a:t>
            </a:r>
            <a:r>
              <a:rPr lang="en-US" dirty="0" err="1"/>
              <a:t>est</a:t>
            </a:r>
            <a:r>
              <a:rPr lang="en-US" dirty="0"/>
              <a:t> la </a:t>
            </a:r>
            <a:r>
              <a:rPr lang="en-US" dirty="0" err="1"/>
              <a:t>planète</a:t>
            </a:r>
            <a:r>
              <a:rPr lang="en-US" dirty="0"/>
              <a:t> la plus </a:t>
            </a:r>
            <a:r>
              <a:rPr lang="en-US" dirty="0" err="1"/>
              <a:t>chaude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0AACC-9D7B-BC64-9C14-035DB0120A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A: Mercure </a:t>
            </a:r>
          </a:p>
          <a:p>
            <a:endParaRPr lang="en-US" dirty="0"/>
          </a:p>
          <a:p>
            <a:r>
              <a:rPr lang="en-US" dirty="0"/>
              <a:t>B: Mars</a:t>
            </a:r>
          </a:p>
          <a:p>
            <a:endParaRPr lang="en-US" dirty="0"/>
          </a:p>
          <a:p>
            <a:r>
              <a:rPr lang="en-US" dirty="0"/>
              <a:t>C: Vénus</a:t>
            </a:r>
          </a:p>
        </p:txBody>
      </p:sp>
    </p:spTree>
    <p:extLst>
      <p:ext uri="{BB962C8B-B14F-4D97-AF65-F5344CB8AC3E}">
        <p14:creationId xmlns:p14="http://schemas.microsoft.com/office/powerpoint/2010/main" val="19717440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D9C04-27F7-59C7-6FF4-3BC03D32D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Réponse</a:t>
            </a:r>
            <a:r>
              <a:rPr lang="en-US" dirty="0"/>
              <a:t>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E3EE5-EBAE-E716-E0A0-C5574596C2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Vénus</a:t>
            </a:r>
          </a:p>
        </p:txBody>
      </p:sp>
    </p:spTree>
    <p:extLst>
      <p:ext uri="{BB962C8B-B14F-4D97-AF65-F5344CB8AC3E}">
        <p14:creationId xmlns:p14="http://schemas.microsoft.com/office/powerpoint/2010/main" val="2278370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4775B9-8D6A-BF8D-32B7-56A9DAAAE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Notre satellite naturelle </a:t>
            </a:r>
            <a:r>
              <a:rPr lang="en-US" dirty="0" err="1"/>
              <a:t>est</a:t>
            </a:r>
            <a:r>
              <a:rPr lang="en-US" dirty="0"/>
              <a:t> quoi 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625658-2F80-57E2-AD2D-69C60026F7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A: SSI</a:t>
            </a:r>
          </a:p>
          <a:p>
            <a:endParaRPr lang="en-US" dirty="0"/>
          </a:p>
          <a:p>
            <a:r>
              <a:rPr lang="en-US"/>
              <a:t>B: La lune</a:t>
            </a:r>
            <a:endParaRPr lang="en-US" dirty="0"/>
          </a:p>
          <a:p>
            <a:endParaRPr lang="en-US" dirty="0"/>
          </a:p>
          <a:p>
            <a:r>
              <a:rPr lang="en-US" dirty="0"/>
              <a:t>C: Mars</a:t>
            </a:r>
          </a:p>
        </p:txBody>
      </p:sp>
    </p:spTree>
    <p:extLst>
      <p:ext uri="{BB962C8B-B14F-4D97-AF65-F5344CB8AC3E}">
        <p14:creationId xmlns:p14="http://schemas.microsoft.com/office/powerpoint/2010/main" val="7883802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D9C04-27F7-59C7-6FF4-3BC03D32D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Réponse</a:t>
            </a:r>
            <a:r>
              <a:rPr lang="en-US" dirty="0"/>
              <a:t>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E3EE5-EBAE-E716-E0A0-C5574596C2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+mn-lt"/>
                <a:cs typeface="+mn-lt"/>
              </a:rPr>
              <a:t>La lune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9817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Question</vt:lpstr>
      <vt:lpstr>Qui a découvert la gravitation</vt:lpstr>
      <vt:lpstr>Réponse </vt:lpstr>
      <vt:lpstr>Qu'est-ce que sont des vent solaire ?</vt:lpstr>
      <vt:lpstr>Réponse </vt:lpstr>
      <vt:lpstr>Quelle est la planète la plus chaude?</vt:lpstr>
      <vt:lpstr>Réponse </vt:lpstr>
      <vt:lpstr>Notre satellite naturelle est quoi ?</vt:lpstr>
      <vt:lpstr>Réponse </vt:lpstr>
      <vt:lpstr>Astre de petite taille shérique qui gravite autour du soleil qu'est-ce que c'est ?</vt:lpstr>
      <vt:lpstr>Réponse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astr</dc:title>
  <dc:creator/>
  <cp:lastModifiedBy/>
  <cp:revision>92</cp:revision>
  <dcterms:created xsi:type="dcterms:W3CDTF">2024-04-05T13:20:46Z</dcterms:created>
  <dcterms:modified xsi:type="dcterms:W3CDTF">2024-04-05T13:51:06Z</dcterms:modified>
</cp:coreProperties>
</file>