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5908D-110A-65C3-D01B-90E58CDE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6A8C6B-12C4-DC5B-679D-6DBEC212E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74E0BE-096C-F632-EA44-F15DC7F0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C8EED1-B80E-CB1F-7085-31D56D4C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00D1A9-39B6-8F49-72DD-C05E37F6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23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1E7FB-5392-3CFB-7006-7C0D60EA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16BBA8-2420-72EB-9DC2-55B219189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9B4DB1-C362-345A-2B88-E8CBFFA4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34EFEA-17F8-3DD3-C2E0-708AFE20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61E30-FD86-7F6D-D7AA-E5E18C720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881D98-06B9-E8D2-AE31-29131DE58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2956A1-74AD-3A3D-3B13-D4CADCF2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6890F-E824-87F9-AB0B-1C853F15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802D4F-06BF-7CDE-A16A-19CE2442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1A061-20C6-85C4-FF5B-E5C3A160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5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292AE-AC2A-B2D9-FCED-7E693EDA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7060CD-BA21-E8B0-03E2-F4C44B15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790FE3-1AC5-FE21-90F7-C881E0A2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09E2A-AFAC-C7A7-ACBD-84C00BCD7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D9942-A425-3EC3-A35F-D7A5C604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3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402C6-E911-0DD0-BDAB-1A57DE90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B3381-0703-F20D-A891-919AB14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BA170-CCCB-AEC2-9A33-C5CE38A2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54F28-EB6C-2063-8D71-861312E2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E6F17-F53B-49C9-7223-3A186B91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009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954E2-F4F5-4C9E-8230-DCBF2C2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DB28C2-573A-6854-5867-3823EE8E2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B6FF14-D7CC-8710-CCC2-692DE09B2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791D86-40A4-2764-7041-1B90FD93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4D7D53-8D7C-E934-9546-92E06343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1E95D4-10C2-8EC9-F23A-9C5D4AF7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97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DCB91-12D8-0A88-5364-977BE3DA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FE1829-0993-D22D-9533-BABE880C6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640585-D591-D633-6CDE-EFA43C23C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376CF8-F4FC-8E15-8259-A14C707BF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1E7B38-EF49-BB95-5C74-2B59CAD3F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BBCF8B-F55A-DAAA-362C-9C25FBD6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29E280-86DE-D49D-30D6-692706BC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E8FC80-0E31-F253-1F71-0ECC2E24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69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CCEA3-8F2E-1120-3455-0A7DA46D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2F6595-8C46-31B7-9D8D-C27F178B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43CE00-3AC3-21CC-7598-169D982E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228DFD-C7A9-FDDF-8FFE-9A147D4E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60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31F713-2681-D1F3-016A-41A21FEC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D2DC16-1902-B14A-1134-81994E37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1C3E76-FAB2-639F-1889-EAC8D181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087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59A32-ABC1-205E-BCF7-E15E03FEC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457D3-C597-4916-4841-71070B09C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6E248E-5021-CB61-7B05-2AFED0DF5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13EE04-F0D9-3EB7-B83F-6F2C102F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25B3A7-8F08-73DE-12CC-6069DD99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D31C5-BDCB-ECB8-2313-E0BB2DBD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58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A5F44-3377-8AB0-D85A-B7575BFC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603D6D-7872-4E40-D29E-4B1C3ED78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B4DF57-5B21-FE6E-4D27-2B27D042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D935AB-A7CA-093F-E687-470ACAE0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9396AB-3FC6-9B6A-F89E-FF8F6E6D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6B71FD-27C3-506A-985E-AE375BA3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537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CD4C50-A6E1-5865-7563-B45BF9ED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AD793B-7724-DEB9-3538-6719C9E8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E4F74-734C-253A-C143-47BD2BAEC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147B-8766-47D1-B903-98F4C5A04552}" type="datetimeFigureOut">
              <a:rPr lang="fr-CA" smtClean="0"/>
              <a:t>2023-10-23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8B1E5D-709C-B302-0EBE-4E1D77155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3EEE5-0B3C-1031-E238-60A068DD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101ED-8F2C-4E37-A8E4-087AF9FBF1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8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io Kart™ 8 Deluxe pour Nintendo Switch - Site officiel Nintendo">
            <a:extLst>
              <a:ext uri="{FF2B5EF4-FFF2-40B4-BE49-F238E27FC236}">
                <a16:creationId xmlns:a16="http://schemas.microsoft.com/office/drawing/2014/main" id="{A41C5466-4EB7-5CE8-BC0B-10F86187B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AC5FAE-A33D-BCD6-B4C3-455E10B16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Mon jeux préféré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C07119-2C9F-0FA5-FC5D-348192A40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633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anette Nintendo Switch Pro - noir | La Source">
            <a:extLst>
              <a:ext uri="{FF2B5EF4-FFF2-40B4-BE49-F238E27FC236}">
                <a16:creationId xmlns:a16="http://schemas.microsoft.com/office/drawing/2014/main" id="{D87B953E-B04D-D851-D9ED-5B3EDFE7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36" y="2403525"/>
            <a:ext cx="2071837" cy="15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D765C3-7870-52E4-44F5-173EEE3C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touches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E9CD9-96A0-4C0C-D1A2-B82A2A37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04" y="1825625"/>
            <a:ext cx="10640996" cy="1325563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    avancer                         drifter                     tiré objet             tourné</a:t>
            </a:r>
          </a:p>
        </p:txBody>
      </p:sp>
      <p:pic>
        <p:nvPicPr>
          <p:cNvPr id="2050" name="Picture 2" descr="Manette Nintendo Switch Pro - noir | La Source">
            <a:extLst>
              <a:ext uri="{FF2B5EF4-FFF2-40B4-BE49-F238E27FC236}">
                <a16:creationId xmlns:a16="http://schemas.microsoft.com/office/drawing/2014/main" id="{56309830-C04B-72AC-19EA-357EB9C8A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4" y="2278697"/>
            <a:ext cx="2404712" cy="1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 : bas 3">
            <a:extLst>
              <a:ext uri="{FF2B5EF4-FFF2-40B4-BE49-F238E27FC236}">
                <a16:creationId xmlns:a16="http://schemas.microsoft.com/office/drawing/2014/main" id="{065552B2-4043-608E-B1AE-15D2B942670D}"/>
              </a:ext>
            </a:extLst>
          </p:cNvPr>
          <p:cNvSpPr/>
          <p:nvPr/>
        </p:nvSpPr>
        <p:spPr>
          <a:xfrm>
            <a:off x="2627696" y="2278696"/>
            <a:ext cx="298383" cy="4593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F525F261-4F7C-5AFB-25FD-4F52EC6DDF11}"/>
              </a:ext>
            </a:extLst>
          </p:cNvPr>
          <p:cNvSpPr/>
          <p:nvPr/>
        </p:nvSpPr>
        <p:spPr>
          <a:xfrm>
            <a:off x="5249576" y="2046717"/>
            <a:ext cx="405866" cy="578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Picture 6" descr="Manette Nintendo Switch Pro - noir | La Source">
            <a:extLst>
              <a:ext uri="{FF2B5EF4-FFF2-40B4-BE49-F238E27FC236}">
                <a16:creationId xmlns:a16="http://schemas.microsoft.com/office/drawing/2014/main" id="{E232E683-5386-F8B7-7613-347274FED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29" y="2403525"/>
            <a:ext cx="2071837" cy="15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F85B9D19-104C-D35C-069E-AFD1205B98FE}"/>
              </a:ext>
            </a:extLst>
          </p:cNvPr>
          <p:cNvSpPr/>
          <p:nvPr/>
        </p:nvSpPr>
        <p:spPr>
          <a:xfrm>
            <a:off x="6536560" y="2046717"/>
            <a:ext cx="405866" cy="578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8" name="Picture 2" descr="Manette Nintendo Switch Pro - noir | La Source">
            <a:extLst>
              <a:ext uri="{FF2B5EF4-FFF2-40B4-BE49-F238E27FC236}">
                <a16:creationId xmlns:a16="http://schemas.microsoft.com/office/drawing/2014/main" id="{57D8040F-22CB-9028-37F9-502DC30C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49" y="2278696"/>
            <a:ext cx="2404712" cy="18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40F0ADBC-4999-EC36-04F4-3CDA8C15F87A}"/>
              </a:ext>
            </a:extLst>
          </p:cNvPr>
          <p:cNvSpPr/>
          <p:nvPr/>
        </p:nvSpPr>
        <p:spPr>
          <a:xfrm>
            <a:off x="8965437" y="2072802"/>
            <a:ext cx="405866" cy="5786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382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t That Purple Spark: Beginner's Guide to Hidden Stats in Mario Kart 8  Deluxe – GameSkinny">
            <a:extLst>
              <a:ext uri="{FF2B5EF4-FFF2-40B4-BE49-F238E27FC236}">
                <a16:creationId xmlns:a16="http://schemas.microsoft.com/office/drawing/2014/main" id="{945F5097-B2C4-81A3-B271-60091D5AA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12192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065C24E-442B-F9F6-2A38-9412B71D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Les auto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FAA8C-C51A-D04D-D0D0-720F521A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813"/>
            <a:ext cx="10515600" cy="4351338"/>
          </a:xfrm>
        </p:spPr>
        <p:txBody>
          <a:bodyPr/>
          <a:lstStyle/>
          <a:p>
            <a:r>
              <a:rPr lang="fr-CA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Choisisser</a:t>
            </a:r>
            <a:r>
              <a:rPr lang="fr-C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 votre en prenant conte les stats pour avoir le meilleure</a:t>
            </a:r>
          </a:p>
        </p:txBody>
      </p:sp>
    </p:spTree>
    <p:extLst>
      <p:ext uri="{BB962C8B-B14F-4D97-AF65-F5344CB8AC3E}">
        <p14:creationId xmlns:p14="http://schemas.microsoft.com/office/powerpoint/2010/main" val="117001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queezie Mario Kart">
            <a:extLst>
              <a:ext uri="{FF2B5EF4-FFF2-40B4-BE49-F238E27FC236}">
                <a16:creationId xmlns:a16="http://schemas.microsoft.com/office/drawing/2014/main" id="{7488ED5D-8038-7B54-B9F9-5116171D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F7C097-60ED-14E0-BC51-F087F2AF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but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DA0C71-A78A-9318-A108-D2143E38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19" y="1561465"/>
            <a:ext cx="25485141" cy="10809276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Avancer, drifter, tiré des objets pour finir premier</a:t>
            </a:r>
          </a:p>
        </p:txBody>
      </p:sp>
    </p:spTree>
    <p:extLst>
      <p:ext uri="{BB962C8B-B14F-4D97-AF65-F5344CB8AC3E}">
        <p14:creationId xmlns:p14="http://schemas.microsoft.com/office/powerpoint/2010/main" val="13164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ment jouer à Mario Kart avec vos amis sur la Nintendo Switch (en ligne  et en personne) - Azur Plus">
            <a:extLst>
              <a:ext uri="{FF2B5EF4-FFF2-40B4-BE49-F238E27FC236}">
                <a16:creationId xmlns:a16="http://schemas.microsoft.com/office/drawing/2014/main" id="{E95C0066-79BC-9C99-A507-E76C5197B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6"/>
            <a:ext cx="12346876" cy="69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B3A445-4177-639C-8FD7-F8E6A66E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mode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7560D0-C711-32BC-B148-689B9F56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520825"/>
            <a:ext cx="10515600" cy="4351338"/>
          </a:xfrm>
        </p:spPr>
        <p:txBody>
          <a:bodyPr/>
          <a:lstStyle/>
          <a:p>
            <a:r>
              <a:rPr lang="fr-CA" dirty="0"/>
              <a:t>Il y en a plusieurs comme </a:t>
            </a:r>
            <a:r>
              <a:rPr lang="fr-CA" dirty="0" err="1"/>
              <a:t>bataile</a:t>
            </a:r>
            <a:r>
              <a:rPr lang="fr-CA" dirty="0"/>
              <a:t>, grand prix, course vs </a:t>
            </a:r>
          </a:p>
        </p:txBody>
      </p:sp>
    </p:spTree>
    <p:extLst>
      <p:ext uri="{BB962C8B-B14F-4D97-AF65-F5344CB8AC3E}">
        <p14:creationId xmlns:p14="http://schemas.microsoft.com/office/powerpoint/2010/main" val="401651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io Kart 8 : comparatif vidéo du mode 150cc et 200cc">
            <a:extLst>
              <a:ext uri="{FF2B5EF4-FFF2-40B4-BE49-F238E27FC236}">
                <a16:creationId xmlns:a16="http://schemas.microsoft.com/office/drawing/2014/main" id="{70380639-88A1-0DE7-3BF0-786A2204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44CDFCB-49E8-7681-B829-31BB7DE5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rapidité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0E560-C84E-8540-9FFB-3AC33D58C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y a 50cc 100cc 150cc miroir 200cc</a:t>
            </a:r>
          </a:p>
        </p:txBody>
      </p:sp>
    </p:spTree>
    <p:extLst>
      <p:ext uri="{BB962C8B-B14F-4D97-AF65-F5344CB8AC3E}">
        <p14:creationId xmlns:p14="http://schemas.microsoft.com/office/powerpoint/2010/main" val="2064914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61</Words>
  <Application>Microsoft Office PowerPoint</Application>
  <PresentationFormat>Grand écran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Mon jeux préféré</vt:lpstr>
      <vt:lpstr>Les touches </vt:lpstr>
      <vt:lpstr>Les auto</vt:lpstr>
      <vt:lpstr>but</vt:lpstr>
      <vt:lpstr>Les mode</vt:lpstr>
      <vt:lpstr>La rapidité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jeux préféré</dc:title>
  <dc:creator>efecteau41 Edward</dc:creator>
  <cp:lastModifiedBy>efecteau41 Edward</cp:lastModifiedBy>
  <cp:revision>1</cp:revision>
  <dcterms:created xsi:type="dcterms:W3CDTF">2023-10-23T19:24:23Z</dcterms:created>
  <dcterms:modified xsi:type="dcterms:W3CDTF">2023-10-23T19:42:27Z</dcterms:modified>
</cp:coreProperties>
</file>