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9D7162-F38D-01E2-D0C9-0479C2C596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FEF7D7-9CBA-F091-695A-920169DB81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594825-B8C4-A85C-FEA8-974A615C3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1B16-C264-47CE-817A-A03591D408D0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70B7B2-754E-5A53-ABDD-0DD7EDB87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82EDCB-5301-DDBE-9775-B38DCD03B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696C-1B9D-4788-AADA-0222341B80D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50592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0358D2-F275-2B0C-ACBF-D07FBCF5D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36E750B-3A55-8720-CC3B-CD30E3F78B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FBC8EE-1352-EE0F-E870-180E69C90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1B16-C264-47CE-817A-A03591D408D0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921FBE-9DF4-53F0-29D9-05E6CF5AB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972F8D-0EB7-4A2D-C621-C44426555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696C-1B9D-4788-AADA-0222341B80D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25639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6CF5082-C8A5-450A-5AB1-0CB282FD70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862B63C-141B-CB5B-AA0C-D9B8A1DE28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650D73-9182-6B8B-588F-2D4DC566B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1B16-C264-47CE-817A-A03591D408D0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A5DB35-DFA4-0179-136B-B705ED20A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EB4566-6D8D-66F7-2A13-388BA85E0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696C-1B9D-4788-AADA-0222341B80D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4199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7BC0DE-2A27-BB2F-77F9-2A9754FBD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7DE9BB-18B1-01F3-1189-622262507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E90D945-6026-0DA2-504F-42BEEDB0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1B16-C264-47CE-817A-A03591D408D0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DD9B40-7EC8-8A96-933B-9B8837D34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90B3FB-EDB7-DD6C-067F-AD597D238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696C-1B9D-4788-AADA-0222341B80D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52314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FDC441-12B4-CE6E-B24E-F1CA74B41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AE6DECE-18EF-63D9-023B-E6D7E4413C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F657BC-BF30-0893-7E4A-B9A013679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1B16-C264-47CE-817A-A03591D408D0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947C6B-002D-CE02-8689-46E15050D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25F784-B124-EDF4-E4C1-08D676C34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696C-1B9D-4788-AADA-0222341B80D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6747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A93AF1-9629-B20D-958F-5FCC7A830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99C38B-379E-EFF3-D1DA-A369BCAA72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24A3926-81BC-256D-6A04-D968284F52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96F3A16-301F-D4A9-A54C-2C105A1E2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1B16-C264-47CE-817A-A03591D408D0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2B6935F-9B41-3485-06DF-5AA34392C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6396DE1-D5D1-DD03-9D48-EF552B543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696C-1B9D-4788-AADA-0222341B80D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1317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22D81C-10CF-70B2-CA65-5F87F3EA5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3A93920-659D-C5D9-5448-ADF9998AA1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36719FF-FA22-F029-E16A-DD71811DBE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80C5373-6772-091C-1638-7984DED974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A8A0C9C-A6FC-9B64-BB0D-51D49FA2A7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B48F828-391E-7659-C6FB-1F84700DA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1B16-C264-47CE-817A-A03591D408D0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1ACDB0A-D356-836A-832C-B48526333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51D84CD-4B26-2B7B-E99E-58A5D6D58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696C-1B9D-4788-AADA-0222341B80D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73617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22FE07-86AA-87A1-5DE4-19FD6EB39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3E99A8A-5800-5D1F-79A2-A79C702C0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1B16-C264-47CE-817A-A03591D408D0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D429BC4-A19E-6820-156B-88CD906D3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88BF7CC-52F4-BA65-56F9-3039871F2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696C-1B9D-4788-AADA-0222341B80D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31357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365EE73-2C3D-2EFA-DC7D-2514CA08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1B16-C264-47CE-817A-A03591D408D0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5B1605A-225C-A613-3903-605A978ED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A61698C-E46B-AD4A-156F-0F791A45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696C-1B9D-4788-AADA-0222341B80D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5833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523B68-9501-47F8-54FF-E81BC01DA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4B655C-20B5-036C-8838-01836378B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BE90E14-38CD-4C58-B694-E009B5B38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ABF9639-0973-16DD-D993-B7036496C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1B16-C264-47CE-817A-A03591D408D0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EBC6EDF-6B0C-B389-1CB0-FB31F8D15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1D0E152-54BC-E04C-752D-CA093537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696C-1B9D-4788-AADA-0222341B80D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2350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B8822B-1558-9905-689A-510CD5F1F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CAABC6C-97CB-4DED-5279-62E98FAE11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F2359DB-4E05-D6C1-5C83-54EC6D85BE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3064825-E1D9-689B-AE36-3CE60C3E5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1B16-C264-47CE-817A-A03591D408D0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80CDF8-F500-C374-D180-27EB7D879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0F8542F-9E6F-2A6F-2E0F-E097FD2BA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3696C-1B9D-4788-AADA-0222341B80D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3653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F4BEF60-E27B-F101-A3D8-1F02B4E05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9E757F7-5711-A6D8-81D8-643032346B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553833-3E79-7B95-4E7C-A92BB5087D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4B1B16-C264-47CE-817A-A03591D408D0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9B78E8-E41E-6D14-E554-83CC96D3AE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523F18-BA70-B033-775D-A8DDB97F32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43696C-1B9D-4788-AADA-0222341B80D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36991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02D787-F011-2D4D-22C9-CACFADF37A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/>
              <a:t>Minéraux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86E0E0D-D9DD-76A7-F36B-852EA9C241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81330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986B99DA-BD6A-C2BF-2847-670B30E915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881743"/>
            <a:ext cx="9688286" cy="4376057"/>
          </a:xfrm>
        </p:spPr>
        <p:txBody>
          <a:bodyPr/>
          <a:lstStyle/>
          <a:p>
            <a:r>
              <a:rPr lang="fr-CA" dirty="0"/>
              <a:t>Quel minéraux à la </a:t>
            </a:r>
            <a:r>
              <a:rPr lang="fr-CA" dirty="0" err="1"/>
              <a:t>plushaute</a:t>
            </a:r>
            <a:r>
              <a:rPr lang="fr-CA" dirty="0"/>
              <a:t> dureté?</a:t>
            </a:r>
          </a:p>
        </p:txBody>
      </p:sp>
    </p:spTree>
    <p:extLst>
      <p:ext uri="{BB962C8B-B14F-4D97-AF65-F5344CB8AC3E}">
        <p14:creationId xmlns:p14="http://schemas.microsoft.com/office/powerpoint/2010/main" val="4246793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A2F16C-2EA2-98C8-25FD-172D56644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Diamant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A9BC2F-95A6-40EE-DD7E-6A13E8B2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42475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7D096A-FD0D-F248-FDEA-9B4E593D2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048F6B-8E36-B2FF-E01C-355F16B98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Quel minéraux a un trait rouge brun?</a:t>
            </a:r>
          </a:p>
        </p:txBody>
      </p:sp>
    </p:spTree>
    <p:extLst>
      <p:ext uri="{BB962C8B-B14F-4D97-AF65-F5344CB8AC3E}">
        <p14:creationId xmlns:p14="http://schemas.microsoft.com/office/powerpoint/2010/main" val="2372856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25151F-41FE-28C9-27A3-B60709254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Hématite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405ADB-6DAC-5250-0B7C-7FEF8E111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87942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0B9BAD-4391-5753-4174-FA2B06FA0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3D3C48-74AB-3F8D-BEE5-48E75D541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Quel minéraux à un fort magnétisme?</a:t>
            </a:r>
          </a:p>
        </p:txBody>
      </p:sp>
    </p:spTree>
    <p:extLst>
      <p:ext uri="{BB962C8B-B14F-4D97-AF65-F5344CB8AC3E}">
        <p14:creationId xmlns:p14="http://schemas.microsoft.com/office/powerpoint/2010/main" val="1010680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F5250C-6F0D-6136-68A0-0F9AB8297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Magnétite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763F3F-CD26-339D-49CC-D47987EE5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31339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484829-6EBB-A676-4708-3B46F84A1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010318-863C-24FC-53D5-E3E071945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Quel minéraux est le plus </a:t>
            </a:r>
            <a:r>
              <a:rPr lang="fr-CA" dirty="0" err="1"/>
              <a:t>effervessant</a:t>
            </a:r>
            <a:r>
              <a:rPr lang="fr-CA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36497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5BD4FA-67F8-D3E9-8747-84C794EC9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Calcite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31C3868-C8CD-A7B8-6CCB-4B0C42133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173587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34</Words>
  <Application>Microsoft Office PowerPoint</Application>
  <PresentationFormat>Grand écran</PresentationFormat>
  <Paragraphs>9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Thème Office</vt:lpstr>
      <vt:lpstr>Minéraux</vt:lpstr>
      <vt:lpstr>Présentation PowerPoint</vt:lpstr>
      <vt:lpstr>Diamant</vt:lpstr>
      <vt:lpstr>Présentation PowerPoint</vt:lpstr>
      <vt:lpstr>Hématite</vt:lpstr>
      <vt:lpstr>Présentation PowerPoint</vt:lpstr>
      <vt:lpstr>Magnétite</vt:lpstr>
      <vt:lpstr>Présentation PowerPoint</vt:lpstr>
      <vt:lpstr>Calcite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Matériaux</dc:title>
  <dc:creator>ebisson64 Eloïse</dc:creator>
  <cp:lastModifiedBy>ebisson64 Eloïse</cp:lastModifiedBy>
  <cp:revision>2</cp:revision>
  <dcterms:created xsi:type="dcterms:W3CDTF">2024-04-25T19:06:17Z</dcterms:created>
  <dcterms:modified xsi:type="dcterms:W3CDTF">2024-04-25T19:11:01Z</dcterms:modified>
</cp:coreProperties>
</file>