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D7162-F38D-01E2-D0C9-0479C2C59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FEF7D7-9CBA-F091-695A-920169DB8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594825-B8C4-A85C-FEA8-974A615C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70B7B2-754E-5A53-ABDD-0DD7EDB8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82EDCB-5301-DDBE-9775-B38DCD03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059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358D2-F275-2B0C-ACBF-D07FBCF5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6E750B-3A55-8720-CC3B-CD30E3F78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FBC8EE-1352-EE0F-E870-180E69C9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921FBE-9DF4-53F0-29D9-05E6CF5A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72F8D-0EB7-4A2D-C621-C4442655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563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CF5082-C8A5-450A-5AB1-0CB282FD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62B63C-141B-CB5B-AA0C-D9B8A1DE2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50D73-9182-6B8B-588F-2D4DC566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A5DB35-DFA4-0179-136B-B705ED20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B4566-6D8D-66F7-2A13-388BA85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BC0DE-2A27-BB2F-77F9-2A9754FB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DE9BB-18B1-01F3-1189-62226250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90D945-6026-0DA2-504F-42BEEDB0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DD9B40-7EC8-8A96-933B-9B8837D3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90B3FB-EDB7-DD6C-067F-AD597D238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231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FDC441-12B4-CE6E-B24E-F1CA74B4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E6DECE-18EF-63D9-023B-E6D7E4413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657BC-BF30-0893-7E4A-B9A01367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947C6B-002D-CE02-8689-46E15050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5F784-B124-EDF4-E4C1-08D676C3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7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93AF1-9629-B20D-958F-5FCC7A83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9C38B-379E-EFF3-D1DA-A369BCAA7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4A3926-81BC-256D-6A04-D968284F5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6F3A16-301F-D4A9-A54C-2C105A1E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B6935F-9B41-3485-06DF-5AA34392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96DE1-D5D1-DD03-9D48-EF552B54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1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2D81C-10CF-70B2-CA65-5F87F3EA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A93920-659D-C5D9-5448-ADF9998A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6719FF-FA22-F029-E16A-DD71811DB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0C5373-6772-091C-1638-7984DED97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8A0C9C-A6FC-9B64-BB0D-51D49FA2A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B48F828-391E-7659-C6FB-1F84700D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ACDB0A-D356-836A-832C-B4852633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1D84CD-4B26-2B7B-E99E-58A5D6D5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361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2FE07-86AA-87A1-5DE4-19FD6EB3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E99A8A-5800-5D1F-79A2-A79C702C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429BC4-A19E-6820-156B-88CD906D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8BF7CC-52F4-BA65-56F9-3039871F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135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65EE73-2C3D-2EFA-DC7D-2514CA08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B1605A-225C-A613-3903-605A978E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61698C-E46B-AD4A-156F-0F791A45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83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23B68-9501-47F8-54FF-E81BC01DA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4B655C-20B5-036C-8838-01836378B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E90E14-38CD-4C58-B694-E009B5B38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BF9639-0973-16DD-D993-B7036496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BC6EDF-6B0C-B389-1CB0-FB31F8D1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D0E152-54BC-E04C-752D-CA093537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235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8822B-1558-9905-689A-510CD5F1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AABC6C-97CB-4DED-5279-62E98FAE1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2359DB-4E05-D6C1-5C83-54EC6D85B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064825-E1D9-689B-AE36-3CE60C3E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80CDF8-F500-C374-D180-27EB7D87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F8542F-9E6F-2A6F-2E0F-E097FD2B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36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4BEF60-E27B-F101-A3D8-1F02B4E0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E757F7-5711-A6D8-81D8-643032346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553833-3E79-7B95-4E7C-A92BB5087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4B1B16-C264-47CE-817A-A03591D408D0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9B78E8-E41E-6D14-E554-83CC96D3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523F18-BA70-B033-775D-A8DDB97F3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43696C-1B9D-4788-AADA-0222341B80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699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2D787-F011-2D4D-22C9-CACFADF37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Minéraux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6E0E0D-D9DD-76A7-F36B-852EA9C24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133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86B99DA-BD6A-C2BF-2847-670B30E91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1743"/>
            <a:ext cx="9688286" cy="4376057"/>
          </a:xfrm>
        </p:spPr>
        <p:txBody>
          <a:bodyPr/>
          <a:lstStyle/>
          <a:p>
            <a:r>
              <a:rPr lang="fr-CA" dirty="0"/>
              <a:t>Quel minéraux à la </a:t>
            </a:r>
            <a:r>
              <a:rPr lang="fr-CA" dirty="0" err="1"/>
              <a:t>plushaute</a:t>
            </a:r>
            <a:r>
              <a:rPr lang="fr-CA" dirty="0"/>
              <a:t> dureté?</a:t>
            </a:r>
          </a:p>
        </p:txBody>
      </p:sp>
    </p:spTree>
    <p:extLst>
      <p:ext uri="{BB962C8B-B14F-4D97-AF65-F5344CB8AC3E}">
        <p14:creationId xmlns:p14="http://schemas.microsoft.com/office/powerpoint/2010/main" val="424679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2F16C-2EA2-98C8-25FD-172D5664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Diamant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9BC2F-95A6-40EE-DD7E-6A13E8B2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247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D096A-FD0D-F248-FDEA-9B4E593D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048F6B-8E36-B2FF-E01C-355F16B98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Quel minéraux a un trait rouge brun?</a:t>
            </a:r>
          </a:p>
        </p:txBody>
      </p:sp>
    </p:spTree>
    <p:extLst>
      <p:ext uri="{BB962C8B-B14F-4D97-AF65-F5344CB8AC3E}">
        <p14:creationId xmlns:p14="http://schemas.microsoft.com/office/powerpoint/2010/main" val="237285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5151F-41FE-28C9-27A3-B6070925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Hématite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405ADB-6DAC-5250-0B7C-7FEF8E111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794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B9BAD-4391-5753-4174-FA2B06FA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3D3C48-74AB-3F8D-BEE5-48E75D541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Quel minéraux à un fort magnétisme?</a:t>
            </a:r>
          </a:p>
        </p:txBody>
      </p:sp>
    </p:spTree>
    <p:extLst>
      <p:ext uri="{BB962C8B-B14F-4D97-AF65-F5344CB8AC3E}">
        <p14:creationId xmlns:p14="http://schemas.microsoft.com/office/powerpoint/2010/main" val="101068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5250C-6F0D-6136-68A0-0F9AB829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Magnétite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763F3F-CD26-339D-49CC-D47987EE5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133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84829-6EBB-A676-4708-3B46F84A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010318-863C-24FC-53D5-E3E071945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Quel minéraux est le plus </a:t>
            </a:r>
            <a:r>
              <a:rPr lang="fr-CA" dirty="0" err="1"/>
              <a:t>effervessant</a:t>
            </a:r>
            <a:r>
              <a:rPr lang="fr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49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BD4FA-67F8-D3E9-8747-84C794EC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Calcite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1C3868-C8CD-A7B8-6CCB-4B0C42133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7358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Grand écran</PresentationFormat>
  <Paragraphs>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Minéraux</vt:lpstr>
      <vt:lpstr>Présentation PowerPoint</vt:lpstr>
      <vt:lpstr>Diamant</vt:lpstr>
      <vt:lpstr>Présentation PowerPoint</vt:lpstr>
      <vt:lpstr>Hématite</vt:lpstr>
      <vt:lpstr>Présentation PowerPoint</vt:lpstr>
      <vt:lpstr>Magnétite</vt:lpstr>
      <vt:lpstr>Présentation PowerPoint</vt:lpstr>
      <vt:lpstr>Calcite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Matériaux</dc:title>
  <dc:creator>ebisson64 Eloïse</dc:creator>
  <cp:lastModifiedBy>ebisson64 Eloïse</cp:lastModifiedBy>
  <cp:revision>2</cp:revision>
  <dcterms:created xsi:type="dcterms:W3CDTF">2024-04-25T19:06:17Z</dcterms:created>
  <dcterms:modified xsi:type="dcterms:W3CDTF">2024-04-25T19:11:01Z</dcterms:modified>
</cp:coreProperties>
</file>