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ABCC56-0B44-406A-BD47-F5A4D898CDFB}" v="73" dt="2023-12-01T17:21:16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2ABCC56-0B44-406A-BD47-F5A4D898CDFB}"/>
    <pc:docChg chg="modSld">
      <pc:chgData name="" userId="" providerId="" clId="Web-{D2ABCC56-0B44-406A-BD47-F5A4D898CDFB}" dt="2023-12-01T17:16:27.286" v="9" actId="20577"/>
      <pc:docMkLst>
        <pc:docMk/>
      </pc:docMkLst>
      <pc:sldChg chg="modSp">
        <pc:chgData name="" userId="" providerId="" clId="Web-{D2ABCC56-0B44-406A-BD47-F5A4D898CDFB}" dt="2023-12-01T17:16:27.286" v="9" actId="20577"/>
        <pc:sldMkLst>
          <pc:docMk/>
          <pc:sldMk cId="109857222" sldId="256"/>
        </pc:sldMkLst>
        <pc:spChg chg="mod">
          <ac:chgData name="" userId="" providerId="" clId="Web-{D2ABCC56-0B44-406A-BD47-F5A4D898CDFB}" dt="2023-12-01T17:16:21.832" v="1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" userId="" providerId="" clId="Web-{D2ABCC56-0B44-406A-BD47-F5A4D898CDFB}" dt="2023-12-01T17:16:27.286" v="9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ebisson64 Eloïse" userId="S::ebisson64@scol.qc.ca::ea686f66-09e3-4b80-902b-ddbd0ad32377" providerId="AD" clId="Web-{D2ABCC56-0B44-406A-BD47-F5A4D898CDFB}"/>
    <pc:docChg chg="addSld modSld">
      <pc:chgData name="ebisson64 Eloïse" userId="S::ebisson64@scol.qc.ca::ea686f66-09e3-4b80-902b-ddbd0ad32377" providerId="AD" clId="Web-{D2ABCC56-0B44-406A-BD47-F5A4D898CDFB}" dt="2023-12-01T17:21:16.807" v="60" actId="20577"/>
      <pc:docMkLst>
        <pc:docMk/>
      </pc:docMkLst>
      <pc:sldChg chg="modSp">
        <pc:chgData name="ebisson64 Eloïse" userId="S::ebisson64@scol.qc.ca::ea686f66-09e3-4b80-902b-ddbd0ad32377" providerId="AD" clId="Web-{D2ABCC56-0B44-406A-BD47-F5A4D898CDFB}" dt="2023-12-01T17:16:34.067" v="6" actId="20577"/>
        <pc:sldMkLst>
          <pc:docMk/>
          <pc:sldMk cId="109857222" sldId="256"/>
        </pc:sldMkLst>
        <pc:spChg chg="mod">
          <ac:chgData name="ebisson64 Eloïse" userId="S::ebisson64@scol.qc.ca::ea686f66-09e3-4b80-902b-ddbd0ad32377" providerId="AD" clId="Web-{D2ABCC56-0B44-406A-BD47-F5A4D898CDFB}" dt="2023-12-01T17:16:34.067" v="6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ebisson64 Eloïse" userId="S::ebisson64@scol.qc.ca::ea686f66-09e3-4b80-902b-ddbd0ad32377" providerId="AD" clId="Web-{D2ABCC56-0B44-406A-BD47-F5A4D898CDFB}" dt="2023-12-01T17:17:20.818" v="12" actId="20577"/>
        <pc:sldMkLst>
          <pc:docMk/>
          <pc:sldMk cId="1703138741" sldId="257"/>
        </pc:sldMkLst>
        <pc:spChg chg="mod">
          <ac:chgData name="ebisson64 Eloïse" userId="S::ebisson64@scol.qc.ca::ea686f66-09e3-4b80-902b-ddbd0ad32377" providerId="AD" clId="Web-{D2ABCC56-0B44-406A-BD47-F5A4D898CDFB}" dt="2023-12-01T17:17:07.177" v="9" actId="20577"/>
          <ac:spMkLst>
            <pc:docMk/>
            <pc:sldMk cId="1703138741" sldId="257"/>
            <ac:spMk id="2" creationId="{84A724AE-912B-FDDC-2243-31A95E7D859E}"/>
          </ac:spMkLst>
        </pc:spChg>
        <pc:spChg chg="mod">
          <ac:chgData name="ebisson64 Eloïse" userId="S::ebisson64@scol.qc.ca::ea686f66-09e3-4b80-902b-ddbd0ad32377" providerId="AD" clId="Web-{D2ABCC56-0B44-406A-BD47-F5A4D898CDFB}" dt="2023-12-01T17:17:20.818" v="12" actId="20577"/>
          <ac:spMkLst>
            <pc:docMk/>
            <pc:sldMk cId="1703138741" sldId="257"/>
            <ac:spMk id="3" creationId="{228AAF18-064B-37AA-38CE-B08E9DFD074B}"/>
          </ac:spMkLst>
        </pc:spChg>
      </pc:sldChg>
      <pc:sldChg chg="modSp new">
        <pc:chgData name="ebisson64 Eloïse" userId="S::ebisson64@scol.qc.ca::ea686f66-09e3-4b80-902b-ddbd0ad32377" providerId="AD" clId="Web-{D2ABCC56-0B44-406A-BD47-F5A4D898CDFB}" dt="2023-12-01T17:17:48.193" v="18" actId="20577"/>
        <pc:sldMkLst>
          <pc:docMk/>
          <pc:sldMk cId="367937339" sldId="258"/>
        </pc:sldMkLst>
        <pc:spChg chg="mod">
          <ac:chgData name="ebisson64 Eloïse" userId="S::ebisson64@scol.qc.ca::ea686f66-09e3-4b80-902b-ddbd0ad32377" providerId="AD" clId="Web-{D2ABCC56-0B44-406A-BD47-F5A4D898CDFB}" dt="2023-12-01T17:17:39.209" v="15" actId="20577"/>
          <ac:spMkLst>
            <pc:docMk/>
            <pc:sldMk cId="367937339" sldId="258"/>
            <ac:spMk id="2" creationId="{11233476-C0F9-DC5E-A3D0-A70009F0F83E}"/>
          </ac:spMkLst>
        </pc:spChg>
        <pc:spChg chg="mod">
          <ac:chgData name="ebisson64 Eloïse" userId="S::ebisson64@scol.qc.ca::ea686f66-09e3-4b80-902b-ddbd0ad32377" providerId="AD" clId="Web-{D2ABCC56-0B44-406A-BD47-F5A4D898CDFB}" dt="2023-12-01T17:17:48.193" v="18" actId="20577"/>
          <ac:spMkLst>
            <pc:docMk/>
            <pc:sldMk cId="367937339" sldId="258"/>
            <ac:spMk id="3" creationId="{B00A7884-8728-61E2-5376-D30C3D42B3CA}"/>
          </ac:spMkLst>
        </pc:spChg>
      </pc:sldChg>
      <pc:sldChg chg="modSp new">
        <pc:chgData name="ebisson64 Eloïse" userId="S::ebisson64@scol.qc.ca::ea686f66-09e3-4b80-902b-ddbd0ad32377" providerId="AD" clId="Web-{D2ABCC56-0B44-406A-BD47-F5A4D898CDFB}" dt="2023-12-01T17:18:17.710" v="24" actId="20577"/>
        <pc:sldMkLst>
          <pc:docMk/>
          <pc:sldMk cId="1005343293" sldId="259"/>
        </pc:sldMkLst>
        <pc:spChg chg="mod">
          <ac:chgData name="ebisson64 Eloïse" userId="S::ebisson64@scol.qc.ca::ea686f66-09e3-4b80-902b-ddbd0ad32377" providerId="AD" clId="Web-{D2ABCC56-0B44-406A-BD47-F5A4D898CDFB}" dt="2023-12-01T17:18:08.647" v="21" actId="20577"/>
          <ac:spMkLst>
            <pc:docMk/>
            <pc:sldMk cId="1005343293" sldId="259"/>
            <ac:spMk id="2" creationId="{64BC4931-158E-AEAB-44F4-EF0B8A3F7AE9}"/>
          </ac:spMkLst>
        </pc:spChg>
        <pc:spChg chg="mod">
          <ac:chgData name="ebisson64 Eloïse" userId="S::ebisson64@scol.qc.ca::ea686f66-09e3-4b80-902b-ddbd0ad32377" providerId="AD" clId="Web-{D2ABCC56-0B44-406A-BD47-F5A4D898CDFB}" dt="2023-12-01T17:18:17.710" v="24" actId="20577"/>
          <ac:spMkLst>
            <pc:docMk/>
            <pc:sldMk cId="1005343293" sldId="259"/>
            <ac:spMk id="3" creationId="{AE5315AF-A33E-C4B1-95FC-22BF516CBB2B}"/>
          </ac:spMkLst>
        </pc:spChg>
      </pc:sldChg>
      <pc:sldChg chg="modSp new">
        <pc:chgData name="ebisson64 Eloïse" userId="S::ebisson64@scol.qc.ca::ea686f66-09e3-4b80-902b-ddbd0ad32377" providerId="AD" clId="Web-{D2ABCC56-0B44-406A-BD47-F5A4D898CDFB}" dt="2023-12-01T17:18:46.351" v="30" actId="20577"/>
        <pc:sldMkLst>
          <pc:docMk/>
          <pc:sldMk cId="4196197459" sldId="260"/>
        </pc:sldMkLst>
        <pc:spChg chg="mod">
          <ac:chgData name="ebisson64 Eloïse" userId="S::ebisson64@scol.qc.ca::ea686f66-09e3-4b80-902b-ddbd0ad32377" providerId="AD" clId="Web-{D2ABCC56-0B44-406A-BD47-F5A4D898CDFB}" dt="2023-12-01T17:18:38.132" v="27" actId="20577"/>
          <ac:spMkLst>
            <pc:docMk/>
            <pc:sldMk cId="4196197459" sldId="260"/>
            <ac:spMk id="2" creationId="{95474A78-FACE-9682-A4CD-3A4B2D15D1AA}"/>
          </ac:spMkLst>
        </pc:spChg>
        <pc:spChg chg="mod">
          <ac:chgData name="ebisson64 Eloïse" userId="S::ebisson64@scol.qc.ca::ea686f66-09e3-4b80-902b-ddbd0ad32377" providerId="AD" clId="Web-{D2ABCC56-0B44-406A-BD47-F5A4D898CDFB}" dt="2023-12-01T17:18:46.351" v="30" actId="20577"/>
          <ac:spMkLst>
            <pc:docMk/>
            <pc:sldMk cId="4196197459" sldId="260"/>
            <ac:spMk id="3" creationId="{B2C2E2C3-2116-5318-834C-2BFA69B316B0}"/>
          </ac:spMkLst>
        </pc:spChg>
      </pc:sldChg>
      <pc:sldChg chg="modSp new">
        <pc:chgData name="ebisson64 Eloïse" userId="S::ebisson64@scol.qc.ca::ea686f66-09e3-4b80-902b-ddbd0ad32377" providerId="AD" clId="Web-{D2ABCC56-0B44-406A-BD47-F5A4D898CDFB}" dt="2023-12-01T17:19:22.633" v="36" actId="20577"/>
        <pc:sldMkLst>
          <pc:docMk/>
          <pc:sldMk cId="2671587613" sldId="261"/>
        </pc:sldMkLst>
        <pc:spChg chg="mod">
          <ac:chgData name="ebisson64 Eloïse" userId="S::ebisson64@scol.qc.ca::ea686f66-09e3-4b80-902b-ddbd0ad32377" providerId="AD" clId="Web-{D2ABCC56-0B44-406A-BD47-F5A4D898CDFB}" dt="2023-12-01T17:19:03.023" v="33" actId="20577"/>
          <ac:spMkLst>
            <pc:docMk/>
            <pc:sldMk cId="2671587613" sldId="261"/>
            <ac:spMk id="2" creationId="{FEFC1152-BB13-0A3E-A419-6854D5E0296C}"/>
          </ac:spMkLst>
        </pc:spChg>
        <pc:spChg chg="mod">
          <ac:chgData name="ebisson64 Eloïse" userId="S::ebisson64@scol.qc.ca::ea686f66-09e3-4b80-902b-ddbd0ad32377" providerId="AD" clId="Web-{D2ABCC56-0B44-406A-BD47-F5A4D898CDFB}" dt="2023-12-01T17:19:22.633" v="36" actId="20577"/>
          <ac:spMkLst>
            <pc:docMk/>
            <pc:sldMk cId="2671587613" sldId="261"/>
            <ac:spMk id="3" creationId="{1C10A055-9374-B920-F7E7-22C52A07594F}"/>
          </ac:spMkLst>
        </pc:spChg>
      </pc:sldChg>
      <pc:sldChg chg="modSp new">
        <pc:chgData name="ebisson64 Eloïse" userId="S::ebisson64@scol.qc.ca::ea686f66-09e3-4b80-902b-ddbd0ad32377" providerId="AD" clId="Web-{D2ABCC56-0B44-406A-BD47-F5A4D898CDFB}" dt="2023-12-01T17:19:54.352" v="42" actId="20577"/>
        <pc:sldMkLst>
          <pc:docMk/>
          <pc:sldMk cId="3435277383" sldId="262"/>
        </pc:sldMkLst>
        <pc:spChg chg="mod">
          <ac:chgData name="ebisson64 Eloïse" userId="S::ebisson64@scol.qc.ca::ea686f66-09e3-4b80-902b-ddbd0ad32377" providerId="AD" clId="Web-{D2ABCC56-0B44-406A-BD47-F5A4D898CDFB}" dt="2023-12-01T17:19:33.758" v="39" actId="20577"/>
          <ac:spMkLst>
            <pc:docMk/>
            <pc:sldMk cId="3435277383" sldId="262"/>
            <ac:spMk id="2" creationId="{50C40B29-771F-0212-D7D5-D8BC887F30D8}"/>
          </ac:spMkLst>
        </pc:spChg>
        <pc:spChg chg="mod">
          <ac:chgData name="ebisson64 Eloïse" userId="S::ebisson64@scol.qc.ca::ea686f66-09e3-4b80-902b-ddbd0ad32377" providerId="AD" clId="Web-{D2ABCC56-0B44-406A-BD47-F5A4D898CDFB}" dt="2023-12-01T17:19:54.352" v="42" actId="20577"/>
          <ac:spMkLst>
            <pc:docMk/>
            <pc:sldMk cId="3435277383" sldId="262"/>
            <ac:spMk id="3" creationId="{C28A1545-D5A7-9439-8840-B9F21182B48B}"/>
          </ac:spMkLst>
        </pc:spChg>
      </pc:sldChg>
      <pc:sldChg chg="modSp new">
        <pc:chgData name="ebisson64 Eloïse" userId="S::ebisson64@scol.qc.ca::ea686f66-09e3-4b80-902b-ddbd0ad32377" providerId="AD" clId="Web-{D2ABCC56-0B44-406A-BD47-F5A4D898CDFB}" dt="2023-12-01T17:20:15.352" v="48" actId="20577"/>
        <pc:sldMkLst>
          <pc:docMk/>
          <pc:sldMk cId="3332741634" sldId="263"/>
        </pc:sldMkLst>
        <pc:spChg chg="mod">
          <ac:chgData name="ebisson64 Eloïse" userId="S::ebisson64@scol.qc.ca::ea686f66-09e3-4b80-902b-ddbd0ad32377" providerId="AD" clId="Web-{D2ABCC56-0B44-406A-BD47-F5A4D898CDFB}" dt="2023-12-01T17:20:06.055" v="45" actId="20577"/>
          <ac:spMkLst>
            <pc:docMk/>
            <pc:sldMk cId="3332741634" sldId="263"/>
            <ac:spMk id="2" creationId="{884A2258-D3B9-B426-0CB3-A5DB7D03F805}"/>
          </ac:spMkLst>
        </pc:spChg>
        <pc:spChg chg="mod">
          <ac:chgData name="ebisson64 Eloïse" userId="S::ebisson64@scol.qc.ca::ea686f66-09e3-4b80-902b-ddbd0ad32377" providerId="AD" clId="Web-{D2ABCC56-0B44-406A-BD47-F5A4D898CDFB}" dt="2023-12-01T17:20:15.352" v="48" actId="20577"/>
          <ac:spMkLst>
            <pc:docMk/>
            <pc:sldMk cId="3332741634" sldId="263"/>
            <ac:spMk id="3" creationId="{FCF17002-4450-B9DA-B665-9CD686BDFB9B}"/>
          </ac:spMkLst>
        </pc:spChg>
      </pc:sldChg>
      <pc:sldChg chg="modSp new">
        <pc:chgData name="ebisson64 Eloïse" userId="S::ebisson64@scol.qc.ca::ea686f66-09e3-4b80-902b-ddbd0ad32377" providerId="AD" clId="Web-{D2ABCC56-0B44-406A-BD47-F5A4D898CDFB}" dt="2023-12-01T17:20:49.040" v="54" actId="20577"/>
        <pc:sldMkLst>
          <pc:docMk/>
          <pc:sldMk cId="1185305095" sldId="264"/>
        </pc:sldMkLst>
        <pc:spChg chg="mod">
          <ac:chgData name="ebisson64 Eloïse" userId="S::ebisson64@scol.qc.ca::ea686f66-09e3-4b80-902b-ddbd0ad32377" providerId="AD" clId="Web-{D2ABCC56-0B44-406A-BD47-F5A4D898CDFB}" dt="2023-12-01T17:20:32.478" v="51" actId="20577"/>
          <ac:spMkLst>
            <pc:docMk/>
            <pc:sldMk cId="1185305095" sldId="264"/>
            <ac:spMk id="2" creationId="{337EC24B-6A14-AE06-9341-C042E1D62103}"/>
          </ac:spMkLst>
        </pc:spChg>
        <pc:spChg chg="mod">
          <ac:chgData name="ebisson64 Eloïse" userId="S::ebisson64@scol.qc.ca::ea686f66-09e3-4b80-902b-ddbd0ad32377" providerId="AD" clId="Web-{D2ABCC56-0B44-406A-BD47-F5A4D898CDFB}" dt="2023-12-01T17:20:49.040" v="54" actId="20577"/>
          <ac:spMkLst>
            <pc:docMk/>
            <pc:sldMk cId="1185305095" sldId="264"/>
            <ac:spMk id="3" creationId="{E0F4FCF1-E8AC-50E7-F3B3-40C88F2E4745}"/>
          </ac:spMkLst>
        </pc:spChg>
      </pc:sldChg>
      <pc:sldChg chg="modSp new">
        <pc:chgData name="ebisson64 Eloïse" userId="S::ebisson64@scol.qc.ca::ea686f66-09e3-4b80-902b-ddbd0ad32377" providerId="AD" clId="Web-{D2ABCC56-0B44-406A-BD47-F5A4D898CDFB}" dt="2023-12-01T17:21:16.807" v="60" actId="20577"/>
        <pc:sldMkLst>
          <pc:docMk/>
          <pc:sldMk cId="839356487" sldId="265"/>
        </pc:sldMkLst>
        <pc:spChg chg="mod">
          <ac:chgData name="ebisson64 Eloïse" userId="S::ebisson64@scol.qc.ca::ea686f66-09e3-4b80-902b-ddbd0ad32377" providerId="AD" clId="Web-{D2ABCC56-0B44-406A-BD47-F5A4D898CDFB}" dt="2023-12-01T17:20:58.275" v="57" actId="20577"/>
          <ac:spMkLst>
            <pc:docMk/>
            <pc:sldMk cId="839356487" sldId="265"/>
            <ac:spMk id="2" creationId="{53EC8144-5E2E-7D51-4DEE-C90E4B26FDA8}"/>
          </ac:spMkLst>
        </pc:spChg>
        <pc:spChg chg="mod">
          <ac:chgData name="ebisson64 Eloïse" userId="S::ebisson64@scol.qc.ca::ea686f66-09e3-4b80-902b-ddbd0ad32377" providerId="AD" clId="Web-{D2ABCC56-0B44-406A-BD47-F5A4D898CDFB}" dt="2023-12-01T17:21:16.807" v="60" actId="20577"/>
          <ac:spMkLst>
            <pc:docMk/>
            <pc:sldMk cId="839356487" sldId="265"/>
            <ac:spMk id="3" creationId="{8B9AB8E3-39D3-7D2D-CAD0-20915942EEB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Éloïse Bisson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8144-5E2E-7D51-4DEE-C90E4B26F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treponema palladium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AB8E3-39D3-7D2D-CAD0-20915942E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Classification: </a:t>
            </a:r>
            <a:r>
              <a:rPr lang="en-US" sz="2200" err="1">
                <a:cs typeface="Calibri"/>
              </a:rPr>
              <a:t>monère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Nom </a:t>
            </a:r>
            <a:r>
              <a:rPr lang="en-US" sz="2200" err="1">
                <a:cs typeface="Calibri"/>
              </a:rPr>
              <a:t>en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fracais</a:t>
            </a:r>
            <a:r>
              <a:rPr lang="en-US" sz="2200" dirty="0">
                <a:cs typeface="Calibri"/>
              </a:rPr>
              <a:t>: syphilis</a:t>
            </a:r>
          </a:p>
          <a:p>
            <a:r>
              <a:rPr lang="en-US" sz="2200" dirty="0">
                <a:cs typeface="Calibri"/>
              </a:rPr>
              <a:t>Traitement: </a:t>
            </a:r>
            <a:r>
              <a:rPr lang="en-US" sz="2200" err="1">
                <a:cs typeface="Calibri"/>
              </a:rPr>
              <a:t>antibiotique</a:t>
            </a:r>
            <a:endParaRPr lang="en-US" sz="220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935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724AE-912B-FDDC-2243-31A95E7D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 </a:t>
            </a:r>
            <a:r>
              <a:rPr lang="en-US" dirty="0" err="1">
                <a:ea typeface="+mj-lt"/>
                <a:cs typeface="+mj-lt"/>
              </a:rPr>
              <a:t>Phtirius</a:t>
            </a:r>
            <a:r>
              <a:rPr lang="en-US" dirty="0">
                <a:ea typeface="+mj-lt"/>
                <a:cs typeface="+mj-lt"/>
              </a:rPr>
              <a:t> pubis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AAF18-064B-37AA-38CE-B08E9DFD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Classification : parasite</a:t>
            </a:r>
          </a:p>
          <a:p>
            <a:r>
              <a:rPr lang="en-US" sz="2200" dirty="0">
                <a:cs typeface="Calibri"/>
              </a:rPr>
              <a:t>Nom </a:t>
            </a:r>
            <a:r>
              <a:rPr lang="en-US" sz="2200" err="1">
                <a:cs typeface="Calibri"/>
              </a:rPr>
              <a:t>en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fracais</a:t>
            </a:r>
            <a:r>
              <a:rPr lang="en-US" sz="2200" dirty="0">
                <a:cs typeface="Calibri"/>
              </a:rPr>
              <a:t> : </a:t>
            </a:r>
            <a:r>
              <a:rPr lang="en-US" sz="2200" err="1">
                <a:cs typeface="Calibri"/>
              </a:rPr>
              <a:t>morpion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Traitement: </a:t>
            </a:r>
            <a:r>
              <a:rPr lang="en-US" sz="2200" err="1">
                <a:cs typeface="Calibri"/>
              </a:rPr>
              <a:t>créme</a:t>
            </a:r>
            <a:r>
              <a:rPr lang="en-US" sz="2200" dirty="0">
                <a:cs typeface="Calibri"/>
              </a:rPr>
              <a:t>, lotion </a:t>
            </a:r>
            <a:r>
              <a:rPr lang="en-US" sz="2200" err="1">
                <a:cs typeface="Calibri"/>
              </a:rPr>
              <a:t>ou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champoings</a:t>
            </a:r>
            <a:endParaRPr lang="en-US" sz="220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3138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3476-C0F9-DC5E-A3D0-A70009F0F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trichomonase</a:t>
            </a:r>
            <a:r>
              <a:rPr lang="en-US" dirty="0">
                <a:ea typeface="+mj-lt"/>
                <a:cs typeface="+mj-lt"/>
              </a:rPr>
              <a:t> vaginalis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A7884-8728-61E2-5376-D30C3D42B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Classification: </a:t>
            </a:r>
            <a:r>
              <a:rPr lang="en-US" sz="2200" err="1">
                <a:cs typeface="Calibri"/>
              </a:rPr>
              <a:t>protiste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Nom </a:t>
            </a:r>
            <a:r>
              <a:rPr lang="en-US" sz="2200" err="1">
                <a:cs typeface="Calibri"/>
              </a:rPr>
              <a:t>en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fracais</a:t>
            </a:r>
            <a:r>
              <a:rPr lang="en-US" sz="2200" dirty="0">
                <a:cs typeface="Calibri"/>
              </a:rPr>
              <a:t>: </a:t>
            </a:r>
            <a:r>
              <a:rPr lang="en-US" sz="2200" err="1">
                <a:cs typeface="Calibri"/>
              </a:rPr>
              <a:t>vaginit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trichomonase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Traitement: </a:t>
            </a:r>
            <a:r>
              <a:rPr lang="en-US" sz="2200" err="1">
                <a:cs typeface="Calibri"/>
              </a:rPr>
              <a:t>antibiotique</a:t>
            </a:r>
            <a:endParaRPr lang="en-US" sz="220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93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C4931-158E-AEAB-44F4-EF0B8A3F7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chlamyda</a:t>
            </a:r>
            <a:r>
              <a:rPr lang="en-US" dirty="0">
                <a:ea typeface="+mj-lt"/>
                <a:cs typeface="+mj-lt"/>
              </a:rPr>
              <a:t> trachomatis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315AF-A33E-C4B1-95FC-22BF516CB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Classification: </a:t>
            </a:r>
            <a:r>
              <a:rPr lang="en-US" sz="2200" err="1">
                <a:cs typeface="Calibri"/>
              </a:rPr>
              <a:t>bactérie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Nom </a:t>
            </a:r>
            <a:r>
              <a:rPr lang="en-US" sz="2200" err="1">
                <a:cs typeface="Calibri"/>
              </a:rPr>
              <a:t>en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fracais</a:t>
            </a:r>
            <a:r>
              <a:rPr lang="en-US" sz="2200" dirty="0">
                <a:cs typeface="Calibri"/>
              </a:rPr>
              <a:t>: </a:t>
            </a:r>
            <a:r>
              <a:rPr lang="en-US" sz="2200" err="1">
                <a:cs typeface="Calibri"/>
              </a:rPr>
              <a:t>clamédios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Traitement: </a:t>
            </a:r>
            <a:r>
              <a:rPr lang="en-US" sz="2200" err="1">
                <a:cs typeface="Calibri"/>
              </a:rPr>
              <a:t>antibiotique</a:t>
            </a:r>
            <a:endParaRPr lang="en-US" sz="220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34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74A78-FACE-9682-A4CD-3A4B2D15D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VPH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2E2C3-2116-5318-834C-2BFA69B31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Classification: virus</a:t>
            </a:r>
          </a:p>
          <a:p>
            <a:r>
              <a:rPr lang="en-US" sz="2200">
                <a:cs typeface="Calibri"/>
              </a:rPr>
              <a:t>Nom </a:t>
            </a:r>
            <a:r>
              <a:rPr lang="en-US" sz="2200" err="1">
                <a:cs typeface="Calibri"/>
              </a:rPr>
              <a:t>en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fracais</a:t>
            </a:r>
            <a:r>
              <a:rPr lang="en-US" sz="2200">
                <a:cs typeface="Calibri"/>
              </a:rPr>
              <a:t>: </a:t>
            </a:r>
            <a:r>
              <a:rPr lang="en-US" sz="2200" err="1">
                <a:cs typeface="Calibri"/>
              </a:rPr>
              <a:t>viruse</a:t>
            </a:r>
            <a:r>
              <a:rPr lang="en-US" sz="2200">
                <a:cs typeface="Calibri"/>
              </a:rPr>
              <a:t> du </a:t>
            </a:r>
            <a:r>
              <a:rPr lang="en-US" sz="2200" err="1">
                <a:cs typeface="Calibri"/>
              </a:rPr>
              <a:t>papyon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humain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cs typeface="Calibri"/>
              </a:rPr>
              <a:t>Traitement: </a:t>
            </a:r>
            <a:r>
              <a:rPr lang="en-US" sz="2200" err="1">
                <a:cs typeface="Calibri"/>
              </a:rPr>
              <a:t>cryothérapie</a:t>
            </a:r>
            <a:r>
              <a:rPr lang="en-US" sz="2200" dirty="0">
                <a:cs typeface="Calibri"/>
              </a:rPr>
              <a:t> (azote </a:t>
            </a:r>
            <a:r>
              <a:rPr lang="en-US" sz="2200" err="1">
                <a:cs typeface="Calibri"/>
              </a:rPr>
              <a:t>lyquide</a:t>
            </a:r>
            <a:r>
              <a:rPr lang="en-US" sz="2200" dirty="0">
                <a:cs typeface="Calibri"/>
              </a:rPr>
              <a:t>)</a:t>
            </a:r>
            <a:endParaRPr lang="en-US" sz="2200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6197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C1152-BB13-0A3E-A419-6854D5E02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VHB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0A055-9374-B920-F7E7-22C52A075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Classification: virus</a:t>
            </a:r>
          </a:p>
          <a:p>
            <a:r>
              <a:rPr lang="en-US" sz="2200" dirty="0">
                <a:cs typeface="Calibri"/>
              </a:rPr>
              <a:t>Nom </a:t>
            </a:r>
            <a:r>
              <a:rPr lang="en-US" sz="2200" err="1">
                <a:cs typeface="Calibri"/>
              </a:rPr>
              <a:t>en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fracais</a:t>
            </a:r>
            <a:r>
              <a:rPr lang="en-US" sz="2200" dirty="0">
                <a:cs typeface="Calibri"/>
              </a:rPr>
              <a:t>: virus de </a:t>
            </a:r>
            <a:r>
              <a:rPr lang="en-US" sz="2200" err="1">
                <a:cs typeface="Calibri"/>
              </a:rPr>
              <a:t>l'hepatite</a:t>
            </a:r>
            <a:r>
              <a:rPr lang="en-US" sz="2200" dirty="0">
                <a:cs typeface="Calibri"/>
              </a:rPr>
              <a:t> B</a:t>
            </a:r>
          </a:p>
          <a:p>
            <a:r>
              <a:rPr lang="en-US" sz="2200" dirty="0">
                <a:cs typeface="Calibri"/>
              </a:rPr>
              <a:t>Traitement: </a:t>
            </a:r>
            <a:r>
              <a:rPr lang="en-US" sz="2200" err="1">
                <a:cs typeface="Calibri"/>
              </a:rPr>
              <a:t>aucun</a:t>
            </a:r>
            <a:endParaRPr lang="en-US" sz="220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1587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40B29-771F-0212-D7D5-D8BC887F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neisseria</a:t>
            </a:r>
            <a:r>
              <a:rPr lang="en-US" dirty="0">
                <a:ea typeface="+mj-lt"/>
                <a:cs typeface="+mj-lt"/>
              </a:rPr>
              <a:t> gonorrhoeae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A1545-D5A7-9439-8840-B9F21182B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Classification: </a:t>
            </a:r>
            <a:r>
              <a:rPr lang="en-US" sz="2200" err="1">
                <a:cs typeface="Calibri"/>
              </a:rPr>
              <a:t>moneres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Nom </a:t>
            </a:r>
            <a:r>
              <a:rPr lang="en-US" sz="2200" err="1">
                <a:cs typeface="Calibri"/>
              </a:rPr>
              <a:t>en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fracais</a:t>
            </a:r>
            <a:r>
              <a:rPr lang="en-US" sz="2200" dirty="0">
                <a:cs typeface="Calibri"/>
              </a:rPr>
              <a:t>: </a:t>
            </a:r>
            <a:r>
              <a:rPr lang="en-US" sz="2200" err="1">
                <a:cs typeface="Calibri"/>
              </a:rPr>
              <a:t>gonorrhée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Traitement: </a:t>
            </a:r>
            <a:r>
              <a:rPr lang="en-US" sz="2200" err="1">
                <a:cs typeface="Calibri"/>
              </a:rPr>
              <a:t>antibiotique</a:t>
            </a:r>
            <a:endParaRPr lang="en-US" sz="220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527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2258-D3B9-B426-0CB3-A5DB7D03F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VHS-II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17002-4450-B9DA-B665-9CD686BD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Classification: virus</a:t>
            </a:r>
          </a:p>
          <a:p>
            <a:r>
              <a:rPr lang="en-US" sz="2200" dirty="0">
                <a:cs typeface="Calibri"/>
              </a:rPr>
              <a:t>Nom </a:t>
            </a:r>
            <a:r>
              <a:rPr lang="en-US" sz="2200" err="1">
                <a:cs typeface="Calibri"/>
              </a:rPr>
              <a:t>en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fracais</a:t>
            </a:r>
            <a:r>
              <a:rPr lang="en-US" sz="2200" dirty="0">
                <a:cs typeface="Calibri"/>
              </a:rPr>
              <a:t>: </a:t>
            </a:r>
            <a:r>
              <a:rPr lang="en-US" sz="2200" err="1">
                <a:cs typeface="Calibri"/>
              </a:rPr>
              <a:t>viruse</a:t>
            </a:r>
            <a:r>
              <a:rPr lang="en-US" sz="2200" dirty="0">
                <a:cs typeface="Calibri"/>
              </a:rPr>
              <a:t> de </a:t>
            </a:r>
            <a:r>
              <a:rPr lang="en-US" sz="2200" err="1">
                <a:cs typeface="Calibri"/>
              </a:rPr>
              <a:t>l'herpès</a:t>
            </a:r>
            <a:r>
              <a:rPr lang="en-US" sz="2200" dirty="0">
                <a:cs typeface="Calibri"/>
              </a:rPr>
              <a:t> simplex de type 2</a:t>
            </a:r>
          </a:p>
          <a:p>
            <a:r>
              <a:rPr lang="en-US" sz="2200" dirty="0">
                <a:cs typeface="Calibri"/>
              </a:rPr>
              <a:t>Traitement: </a:t>
            </a:r>
            <a:r>
              <a:rPr lang="en-US" sz="2200" err="1">
                <a:cs typeface="Calibri"/>
              </a:rPr>
              <a:t>antiviraux</a:t>
            </a:r>
            <a:endParaRPr lang="en-US" sz="220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2741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C24B-6A14-AE06-9341-C042E1D62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scientifique:VIH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4FCF1-E8AC-50E7-F3B3-40C88F2E4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cs typeface="Calibri"/>
              </a:rPr>
              <a:t>Classification: virus</a:t>
            </a:r>
          </a:p>
          <a:p>
            <a:r>
              <a:rPr lang="en-US" sz="2200" dirty="0">
                <a:cs typeface="Calibri"/>
              </a:rPr>
              <a:t>Nom </a:t>
            </a:r>
            <a:r>
              <a:rPr lang="en-US" sz="2200" err="1">
                <a:cs typeface="Calibri"/>
              </a:rPr>
              <a:t>en</a:t>
            </a:r>
            <a:r>
              <a:rPr lang="en-US" sz="2200" dirty="0">
                <a:cs typeface="Calibri"/>
              </a:rPr>
              <a:t> </a:t>
            </a:r>
            <a:r>
              <a:rPr lang="en-US" sz="2200" err="1">
                <a:cs typeface="Calibri"/>
              </a:rPr>
              <a:t>fracais</a:t>
            </a:r>
            <a:r>
              <a:rPr lang="en-US" sz="2200" dirty="0">
                <a:cs typeface="Calibri"/>
              </a:rPr>
              <a:t>: </a:t>
            </a:r>
            <a:r>
              <a:rPr lang="en-US" sz="2200" err="1">
                <a:cs typeface="Calibri"/>
              </a:rPr>
              <a:t>sida</a:t>
            </a:r>
            <a:endParaRPr lang="en-US" sz="2200">
              <a:cs typeface="Calibri"/>
            </a:endParaRPr>
          </a:p>
          <a:p>
            <a:r>
              <a:rPr lang="en-US" sz="2200" dirty="0">
                <a:cs typeface="Calibri"/>
              </a:rPr>
              <a:t>Traitement: </a:t>
            </a:r>
            <a:r>
              <a:rPr lang="en-US" sz="2200" err="1">
                <a:cs typeface="Calibri"/>
              </a:rPr>
              <a:t>trithérapie</a:t>
            </a:r>
            <a:endParaRPr lang="en-US" sz="2200" err="1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5305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Nom scientifique: Phtirius pubis</vt:lpstr>
      <vt:lpstr>Nom scientifique: trichomonase vaginalis</vt:lpstr>
      <vt:lpstr>Nom scientifique: chlamyda trachomatis </vt:lpstr>
      <vt:lpstr>Nom scientifique: VPH </vt:lpstr>
      <vt:lpstr>Nom scientifique: VHB</vt:lpstr>
      <vt:lpstr>Nom scientifique: neisseria gonorrhoeae</vt:lpstr>
      <vt:lpstr>Nom scientifique: VHS-II</vt:lpstr>
      <vt:lpstr>Nom scientifique:VIH</vt:lpstr>
      <vt:lpstr>Nom scientifique: treponema palladium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</dc:title>
  <dc:creator/>
  <cp:lastModifiedBy/>
  <cp:revision>35</cp:revision>
  <dcterms:created xsi:type="dcterms:W3CDTF">2023-12-01T17:15:52Z</dcterms:created>
  <dcterms:modified xsi:type="dcterms:W3CDTF">2023-12-01T17:21:17Z</dcterms:modified>
</cp:coreProperties>
</file>