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EB2FDC-6F99-4EBA-A338-0BBF8AB8DBB6}" v="227" dt="2024-01-22T14:29:36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D3298-C2C3-8D13-F0E1-0CBEBC7C8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Hélium</a:t>
            </a:r>
            <a:r>
              <a:rPr lang="en-US"/>
              <a:t> fait par Éloïse Bisson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A0C6C-0407-F7CD-FD98-0F5025048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9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5128BC-9F0A-EBF2-FC3A-E54E8CC29222}"/>
              </a:ext>
            </a:extLst>
          </p:cNvPr>
          <p:cNvSpPr txBox="1"/>
          <p:nvPr/>
        </p:nvSpPr>
        <p:spPr>
          <a:xfrm>
            <a:off x="530087" y="1043608"/>
            <a:ext cx="3843130" cy="31700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00" dirty="0"/>
              <a:t>Nom de </a:t>
            </a:r>
            <a:r>
              <a:rPr lang="en-US" sz="2500" dirty="0" err="1"/>
              <a:t>l'élément:Hélium</a:t>
            </a:r>
            <a:endParaRPr lang="en-US" sz="2500" dirty="0"/>
          </a:p>
          <a:p>
            <a:r>
              <a:rPr lang="en-US" sz="2500" dirty="0" err="1"/>
              <a:t>Symbole</a:t>
            </a:r>
            <a:r>
              <a:rPr lang="en-US" sz="2500" dirty="0"/>
              <a:t>: He</a:t>
            </a:r>
          </a:p>
          <a:p>
            <a:r>
              <a:rPr lang="en-US" sz="2500" dirty="0"/>
              <a:t>#Case: 2</a:t>
            </a:r>
          </a:p>
          <a:p>
            <a:r>
              <a:rPr lang="en-US" sz="2500" dirty="0"/>
              <a:t>#protons: 2</a:t>
            </a:r>
          </a:p>
          <a:p>
            <a:r>
              <a:rPr lang="en-US" sz="2500" dirty="0"/>
              <a:t>#éléctrons: 2</a:t>
            </a:r>
          </a:p>
          <a:p>
            <a:r>
              <a:rPr lang="en-US" sz="2500" dirty="0"/>
              <a:t>Masse </a:t>
            </a:r>
            <a:r>
              <a:rPr lang="en-US" sz="2500" err="1"/>
              <a:t>atomique</a:t>
            </a:r>
            <a:r>
              <a:rPr lang="en-US" sz="2500" dirty="0"/>
              <a:t>: 4,00</a:t>
            </a:r>
          </a:p>
          <a:p>
            <a:r>
              <a:rPr lang="en-US" sz="2500" dirty="0"/>
              <a:t>#neutrons:2</a:t>
            </a:r>
          </a:p>
          <a:p>
            <a:endParaRPr lang="en-US" sz="25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6D02788-FD75-CA21-0CA1-994D6BDFCEC0}"/>
              </a:ext>
            </a:extLst>
          </p:cNvPr>
          <p:cNvSpPr/>
          <p:nvPr/>
        </p:nvSpPr>
        <p:spPr>
          <a:xfrm>
            <a:off x="7205869" y="1325217"/>
            <a:ext cx="2904226" cy="287547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FD90C38-8C41-48E4-94B2-65425DA79880}"/>
              </a:ext>
            </a:extLst>
          </p:cNvPr>
          <p:cNvSpPr/>
          <p:nvPr/>
        </p:nvSpPr>
        <p:spPr>
          <a:xfrm>
            <a:off x="7617187" y="1713406"/>
            <a:ext cx="2070338" cy="209909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B543AA2-F916-3AEB-1A94-E72DA5037AEC}"/>
              </a:ext>
            </a:extLst>
          </p:cNvPr>
          <p:cNvSpPr/>
          <p:nvPr/>
        </p:nvSpPr>
        <p:spPr>
          <a:xfrm>
            <a:off x="7996311" y="2079091"/>
            <a:ext cx="1380225" cy="135147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5D984D-FD36-6E56-AA9F-C6656EEF4403}"/>
              </a:ext>
            </a:extLst>
          </p:cNvPr>
          <p:cNvSpPr txBox="1"/>
          <p:nvPr/>
        </p:nvSpPr>
        <p:spPr>
          <a:xfrm>
            <a:off x="8183217" y="2534478"/>
            <a:ext cx="101047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noyau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7EDA12-FCE9-ED1C-671B-72AAE2F17A23}"/>
              </a:ext>
            </a:extLst>
          </p:cNvPr>
          <p:cNvSpPr txBox="1"/>
          <p:nvPr/>
        </p:nvSpPr>
        <p:spPr>
          <a:xfrm>
            <a:off x="6675782" y="4505739"/>
            <a:ext cx="3909391" cy="201593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500" dirty="0"/>
              <a:t>0)2é</a:t>
            </a:r>
            <a:endParaRPr lang="en-US" dirty="0"/>
          </a:p>
          <a:p>
            <a:pPr algn="l"/>
            <a:r>
              <a:rPr lang="en-US" sz="4000" dirty="0"/>
              <a:t>Configuration</a:t>
            </a:r>
            <a:endParaRPr lang="en-US" dirty="0"/>
          </a:p>
          <a:p>
            <a:r>
              <a:rPr lang="en-US" sz="4000" err="1"/>
              <a:t>Électronique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Hélium fait par Éloïse Bisson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53</cp:revision>
  <dcterms:created xsi:type="dcterms:W3CDTF">2024-01-22T14:11:24Z</dcterms:created>
  <dcterms:modified xsi:type="dcterms:W3CDTF">2024-01-22T14:31:49Z</dcterms:modified>
</cp:coreProperties>
</file>