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52496D-BD8D-476C-814F-8CC2302FDECC}" v="230" dt="2023-12-01T20:25:54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isson64 Eloïse" userId="S::ebisson64@scol.qc.ca::ea686f66-09e3-4b80-902b-ddbd0ad32377" providerId="AD" clId="Web-{6852496D-BD8D-476C-814F-8CC2302FDECC}"/>
    <pc:docChg chg="addSld modSld">
      <pc:chgData name="ebisson64 Eloïse" userId="S::ebisson64@scol.qc.ca::ea686f66-09e3-4b80-902b-ddbd0ad32377" providerId="AD" clId="Web-{6852496D-BD8D-476C-814F-8CC2302FDECC}" dt="2023-12-01T20:25:54.409" v="213" actId="20577"/>
      <pc:docMkLst>
        <pc:docMk/>
      </pc:docMkLst>
      <pc:sldChg chg="modSp">
        <pc:chgData name="ebisson64 Eloïse" userId="S::ebisson64@scol.qc.ca::ea686f66-09e3-4b80-902b-ddbd0ad32377" providerId="AD" clId="Web-{6852496D-BD8D-476C-814F-8CC2302FDECC}" dt="2023-12-01T20:13:56.088" v="36" actId="20577"/>
        <pc:sldMkLst>
          <pc:docMk/>
          <pc:sldMk cId="109857222" sldId="256"/>
        </pc:sldMkLst>
        <pc:spChg chg="mod">
          <ac:chgData name="ebisson64 Eloïse" userId="S::ebisson64@scol.qc.ca::ea686f66-09e3-4b80-902b-ddbd0ad32377" providerId="AD" clId="Web-{6852496D-BD8D-476C-814F-8CC2302FDECC}" dt="2023-12-01T20:13:56.088" v="3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3:29.744" v="15" actId="20577"/>
        <pc:sldMkLst>
          <pc:docMk/>
          <pc:sldMk cId="1212338209" sldId="257"/>
        </pc:sldMkLst>
        <pc:spChg chg="mod">
          <ac:chgData name="ebisson64 Eloïse" userId="S::ebisson64@scol.qc.ca::ea686f66-09e3-4b80-902b-ddbd0ad32377" providerId="AD" clId="Web-{6852496D-BD8D-476C-814F-8CC2302FDECC}" dt="2023-12-01T20:12:47.822" v="6" actId="20577"/>
          <ac:spMkLst>
            <pc:docMk/>
            <pc:sldMk cId="1212338209" sldId="257"/>
            <ac:spMk id="2" creationId="{35AEECBE-EB54-3329-D66D-872FC93593AD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3:29.744" v="15" actId="20577"/>
          <ac:spMkLst>
            <pc:docMk/>
            <pc:sldMk cId="1212338209" sldId="257"/>
            <ac:spMk id="3" creationId="{DDD42A0A-E0FC-C9D1-1637-AD40E3D10AC5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5:54.183" v="62" actId="20577"/>
        <pc:sldMkLst>
          <pc:docMk/>
          <pc:sldMk cId="2335850410" sldId="258"/>
        </pc:sldMkLst>
        <pc:spChg chg="mod">
          <ac:chgData name="ebisson64 Eloïse" userId="S::ebisson64@scol.qc.ca::ea686f66-09e3-4b80-902b-ddbd0ad32377" providerId="AD" clId="Web-{6852496D-BD8D-476C-814F-8CC2302FDECC}" dt="2023-12-01T20:15:02.620" v="40" actId="20577"/>
          <ac:spMkLst>
            <pc:docMk/>
            <pc:sldMk cId="2335850410" sldId="258"/>
            <ac:spMk id="2" creationId="{8FC0CD13-A2E5-26B3-6DBD-863A234B5923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5:54.183" v="62" actId="20577"/>
          <ac:spMkLst>
            <pc:docMk/>
            <pc:sldMk cId="2335850410" sldId="258"/>
            <ac:spMk id="3" creationId="{261E1BF5-0703-67CD-6D36-60B6D2160FC6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5:16.511" v="50" actId="20577"/>
        <pc:sldMkLst>
          <pc:docMk/>
          <pc:sldMk cId="1005154189" sldId="259"/>
        </pc:sldMkLst>
        <pc:spChg chg="mod">
          <ac:chgData name="ebisson64 Eloïse" userId="S::ebisson64@scol.qc.ca::ea686f66-09e3-4b80-902b-ddbd0ad32377" providerId="AD" clId="Web-{6852496D-BD8D-476C-814F-8CC2302FDECC}" dt="2023-12-01T20:15:13.589" v="49" actId="20577"/>
          <ac:spMkLst>
            <pc:docMk/>
            <pc:sldMk cId="1005154189" sldId="259"/>
            <ac:spMk id="2" creationId="{112C3FC8-EF97-ABB0-019E-3A443C7403BE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5:16.511" v="50" actId="20577"/>
          <ac:spMkLst>
            <pc:docMk/>
            <pc:sldMk cId="1005154189" sldId="259"/>
            <ac:spMk id="3" creationId="{6237E256-FB33-6C2A-51E8-F055496B3DE3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6:06.933" v="69" actId="20577"/>
        <pc:sldMkLst>
          <pc:docMk/>
          <pc:sldMk cId="2999605759" sldId="260"/>
        </pc:sldMkLst>
        <pc:spChg chg="mod">
          <ac:chgData name="ebisson64 Eloïse" userId="S::ebisson64@scol.qc.ca::ea686f66-09e3-4b80-902b-ddbd0ad32377" providerId="AD" clId="Web-{6852496D-BD8D-476C-814F-8CC2302FDECC}" dt="2023-12-01T20:16:00.871" v="66" actId="20577"/>
          <ac:spMkLst>
            <pc:docMk/>
            <pc:sldMk cId="2999605759" sldId="260"/>
            <ac:spMk id="2" creationId="{9EB3129C-2E24-DE81-A4FE-39C6FA38C1FE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6:06.933" v="69" actId="20577"/>
          <ac:spMkLst>
            <pc:docMk/>
            <pc:sldMk cId="2999605759" sldId="260"/>
            <ac:spMk id="3" creationId="{F28DC47F-FEB5-5D71-7CFF-2B8D50812799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7:18.075" v="83" actId="20577"/>
        <pc:sldMkLst>
          <pc:docMk/>
          <pc:sldMk cId="238720868" sldId="261"/>
        </pc:sldMkLst>
        <pc:spChg chg="mod">
          <ac:chgData name="ebisson64 Eloïse" userId="S::ebisson64@scol.qc.ca::ea686f66-09e3-4b80-902b-ddbd0ad32377" providerId="AD" clId="Web-{6852496D-BD8D-476C-814F-8CC2302FDECC}" dt="2023-12-01T20:16:44.418" v="73" actId="20577"/>
          <ac:spMkLst>
            <pc:docMk/>
            <pc:sldMk cId="238720868" sldId="261"/>
            <ac:spMk id="2" creationId="{AB4E0720-2E16-55C1-C3C7-F9ABDD039D87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7:18.075" v="83" actId="20577"/>
          <ac:spMkLst>
            <pc:docMk/>
            <pc:sldMk cId="238720868" sldId="261"/>
            <ac:spMk id="3" creationId="{E6D3E867-7BE9-EFEC-9C7D-231FC71FC1DC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9:12.889" v="111" actId="20577"/>
        <pc:sldMkLst>
          <pc:docMk/>
          <pc:sldMk cId="20260915" sldId="262"/>
        </pc:sldMkLst>
        <pc:spChg chg="mod">
          <ac:chgData name="ebisson64 Eloïse" userId="S::ebisson64@scol.qc.ca::ea686f66-09e3-4b80-902b-ddbd0ad32377" providerId="AD" clId="Web-{6852496D-BD8D-476C-814F-8CC2302FDECC}" dt="2023-12-01T20:18:28.466" v="103" actId="20577"/>
          <ac:spMkLst>
            <pc:docMk/>
            <pc:sldMk cId="20260915" sldId="262"/>
            <ac:spMk id="2" creationId="{9DD78D36-BAEA-51BD-829A-5C69AA193245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9:12.889" v="111" actId="20577"/>
          <ac:spMkLst>
            <pc:docMk/>
            <pc:sldMk cId="20260915" sldId="262"/>
            <ac:spMk id="3" creationId="{97281285-F381-C480-45C0-AD3A59F222AA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7:57.513" v="100" actId="20577"/>
        <pc:sldMkLst>
          <pc:docMk/>
          <pc:sldMk cId="3927738840" sldId="263"/>
        </pc:sldMkLst>
        <pc:spChg chg="mod">
          <ac:chgData name="ebisson64 Eloïse" userId="S::ebisson64@scol.qc.ca::ea686f66-09e3-4b80-902b-ddbd0ad32377" providerId="AD" clId="Web-{6852496D-BD8D-476C-814F-8CC2302FDECC}" dt="2023-12-01T20:17:49.169" v="92" actId="20577"/>
          <ac:spMkLst>
            <pc:docMk/>
            <pc:sldMk cId="3927738840" sldId="263"/>
            <ac:spMk id="2" creationId="{4049FF51-5250-1FBB-0BED-7E3AB3EF4A30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7:57.513" v="100" actId="20577"/>
          <ac:spMkLst>
            <pc:docMk/>
            <pc:sldMk cId="3927738840" sldId="263"/>
            <ac:spMk id="3" creationId="{B6334B88-5C30-E915-44A2-3FE1A5191CDE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19:47.327" v="129" actId="20577"/>
        <pc:sldMkLst>
          <pc:docMk/>
          <pc:sldMk cId="2467368770" sldId="264"/>
        </pc:sldMkLst>
        <pc:spChg chg="mod">
          <ac:chgData name="ebisson64 Eloïse" userId="S::ebisson64@scol.qc.ca::ea686f66-09e3-4b80-902b-ddbd0ad32377" providerId="AD" clId="Web-{6852496D-BD8D-476C-814F-8CC2302FDECC}" dt="2023-12-01T20:19:23.405" v="117" actId="20577"/>
          <ac:spMkLst>
            <pc:docMk/>
            <pc:sldMk cId="2467368770" sldId="264"/>
            <ac:spMk id="2" creationId="{B9340787-B7E4-43FB-2077-DDE3EB98A567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19:47.327" v="129" actId="20577"/>
          <ac:spMkLst>
            <pc:docMk/>
            <pc:sldMk cId="2467368770" sldId="264"/>
            <ac:spMk id="3" creationId="{980979CC-4E97-9F8F-6CBE-BF33480D4A49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0:35.499" v="141" actId="20577"/>
        <pc:sldMkLst>
          <pc:docMk/>
          <pc:sldMk cId="1503831070" sldId="265"/>
        </pc:sldMkLst>
        <pc:spChg chg="mod">
          <ac:chgData name="ebisson64 Eloïse" userId="S::ebisson64@scol.qc.ca::ea686f66-09e3-4b80-902b-ddbd0ad32377" providerId="AD" clId="Web-{6852496D-BD8D-476C-814F-8CC2302FDECC}" dt="2023-12-01T20:20:09.030" v="133" actId="20577"/>
          <ac:spMkLst>
            <pc:docMk/>
            <pc:sldMk cId="1503831070" sldId="265"/>
            <ac:spMk id="2" creationId="{DCD733F1-1DD3-89F1-C931-3F2766E2F71C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0:35.499" v="141" actId="20577"/>
          <ac:spMkLst>
            <pc:docMk/>
            <pc:sldMk cId="1503831070" sldId="265"/>
            <ac:spMk id="3" creationId="{6E01FBDB-651E-A060-B5B9-4A5A5494439A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1:04.687" v="148" actId="20577"/>
        <pc:sldMkLst>
          <pc:docMk/>
          <pc:sldMk cId="1619202927" sldId="266"/>
        </pc:sldMkLst>
        <pc:spChg chg="mod">
          <ac:chgData name="ebisson64 Eloïse" userId="S::ebisson64@scol.qc.ca::ea686f66-09e3-4b80-902b-ddbd0ad32377" providerId="AD" clId="Web-{6852496D-BD8D-476C-814F-8CC2302FDECC}" dt="2023-12-01T20:20:40.968" v="144" actId="20577"/>
          <ac:spMkLst>
            <pc:docMk/>
            <pc:sldMk cId="1619202927" sldId="266"/>
            <ac:spMk id="2" creationId="{48780B93-94F0-5308-38F4-97EFE2894B15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1:04.687" v="148" actId="20577"/>
          <ac:spMkLst>
            <pc:docMk/>
            <pc:sldMk cId="1619202927" sldId="266"/>
            <ac:spMk id="3" creationId="{19684194-D065-1555-B82B-3DE62C8AEA11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2:13.328" v="160" actId="20577"/>
        <pc:sldMkLst>
          <pc:docMk/>
          <pc:sldMk cId="2883820793" sldId="267"/>
        </pc:sldMkLst>
        <pc:spChg chg="mod">
          <ac:chgData name="ebisson64 Eloïse" userId="S::ebisson64@scol.qc.ca::ea686f66-09e3-4b80-902b-ddbd0ad32377" providerId="AD" clId="Web-{6852496D-BD8D-476C-814F-8CC2302FDECC}" dt="2023-12-01T20:21:28.234" v="152" actId="20577"/>
          <ac:spMkLst>
            <pc:docMk/>
            <pc:sldMk cId="2883820793" sldId="267"/>
            <ac:spMk id="2" creationId="{B819A823-25A7-E341-0CCF-19E3A2AA431A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2:13.328" v="160" actId="20577"/>
          <ac:spMkLst>
            <pc:docMk/>
            <pc:sldMk cId="2883820793" sldId="267"/>
            <ac:spMk id="3" creationId="{D234E3C3-196C-3AD4-2576-AFEF0FA6FDAA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2:41.469" v="169" actId="20577"/>
        <pc:sldMkLst>
          <pc:docMk/>
          <pc:sldMk cId="3942824250" sldId="268"/>
        </pc:sldMkLst>
        <pc:spChg chg="mod">
          <ac:chgData name="ebisson64 Eloïse" userId="S::ebisson64@scol.qc.ca::ea686f66-09e3-4b80-902b-ddbd0ad32377" providerId="AD" clId="Web-{6852496D-BD8D-476C-814F-8CC2302FDECC}" dt="2023-12-01T20:22:19.579" v="163" actId="20577"/>
          <ac:spMkLst>
            <pc:docMk/>
            <pc:sldMk cId="3942824250" sldId="268"/>
            <ac:spMk id="2" creationId="{8B40A3C6-0859-51A4-CE62-194F57E168C2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2:41.469" v="169" actId="20577"/>
          <ac:spMkLst>
            <pc:docMk/>
            <pc:sldMk cId="3942824250" sldId="268"/>
            <ac:spMk id="3" creationId="{2077DD53-96A3-8435-9913-531B7FCE7D38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3:38.158" v="182" actId="20577"/>
        <pc:sldMkLst>
          <pc:docMk/>
          <pc:sldMk cId="2417892005" sldId="269"/>
        </pc:sldMkLst>
        <pc:spChg chg="mod">
          <ac:chgData name="ebisson64 Eloïse" userId="S::ebisson64@scol.qc.ca::ea686f66-09e3-4b80-902b-ddbd0ad32377" providerId="AD" clId="Web-{6852496D-BD8D-476C-814F-8CC2302FDECC}" dt="2023-12-01T20:22:59.298" v="173" actId="20577"/>
          <ac:spMkLst>
            <pc:docMk/>
            <pc:sldMk cId="2417892005" sldId="269"/>
            <ac:spMk id="2" creationId="{5F6762BB-5316-6CBE-BEC3-F0DB02AF07A9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3:38.158" v="182" actId="20577"/>
          <ac:spMkLst>
            <pc:docMk/>
            <pc:sldMk cId="2417892005" sldId="269"/>
            <ac:spMk id="3" creationId="{887F6E4B-664D-279B-446E-E2F91FC09125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4:08.564" v="192" actId="20577"/>
        <pc:sldMkLst>
          <pc:docMk/>
          <pc:sldMk cId="2269235212" sldId="270"/>
        </pc:sldMkLst>
        <pc:spChg chg="mod">
          <ac:chgData name="ebisson64 Eloïse" userId="S::ebisson64@scol.qc.ca::ea686f66-09e3-4b80-902b-ddbd0ad32377" providerId="AD" clId="Web-{6852496D-BD8D-476C-814F-8CC2302FDECC}" dt="2023-12-01T20:23:59.517" v="188" actId="20577"/>
          <ac:spMkLst>
            <pc:docMk/>
            <pc:sldMk cId="2269235212" sldId="270"/>
            <ac:spMk id="2" creationId="{BDAA9BC7-BB61-3043-E1CC-CBF5B56D0BDA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4:08.564" v="192" actId="20577"/>
          <ac:spMkLst>
            <pc:docMk/>
            <pc:sldMk cId="2269235212" sldId="270"/>
            <ac:spMk id="3" creationId="{9F86DD11-C974-CCCF-FCF2-35953488F4DB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5:28.034" v="204" actId="20577"/>
        <pc:sldMkLst>
          <pc:docMk/>
          <pc:sldMk cId="2863320894" sldId="271"/>
        </pc:sldMkLst>
        <pc:spChg chg="mod">
          <ac:chgData name="ebisson64 Eloïse" userId="S::ebisson64@scol.qc.ca::ea686f66-09e3-4b80-902b-ddbd0ad32377" providerId="AD" clId="Web-{6852496D-BD8D-476C-814F-8CC2302FDECC}" dt="2023-12-01T20:24:47.471" v="196" actId="20577"/>
          <ac:spMkLst>
            <pc:docMk/>
            <pc:sldMk cId="2863320894" sldId="271"/>
            <ac:spMk id="2" creationId="{4D7A6884-7A67-80E4-08D4-A85A91AD10DD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5:28.034" v="204" actId="20577"/>
          <ac:spMkLst>
            <pc:docMk/>
            <pc:sldMk cId="2863320894" sldId="271"/>
            <ac:spMk id="3" creationId="{47A58C08-3E7E-6068-6C0B-0D0C6AB0F967}"/>
          </ac:spMkLst>
        </pc:spChg>
      </pc:sldChg>
      <pc:sldChg chg="modSp new">
        <pc:chgData name="ebisson64 Eloïse" userId="S::ebisson64@scol.qc.ca::ea686f66-09e3-4b80-902b-ddbd0ad32377" providerId="AD" clId="Web-{6852496D-BD8D-476C-814F-8CC2302FDECC}" dt="2023-12-01T20:25:54.409" v="213" actId="20577"/>
        <pc:sldMkLst>
          <pc:docMk/>
          <pc:sldMk cId="3794249120" sldId="272"/>
        </pc:sldMkLst>
        <pc:spChg chg="mod">
          <ac:chgData name="ebisson64 Eloïse" userId="S::ebisson64@scol.qc.ca::ea686f66-09e3-4b80-902b-ddbd0ad32377" providerId="AD" clId="Web-{6852496D-BD8D-476C-814F-8CC2302FDECC}" dt="2023-12-01T20:25:39.800" v="209" actId="20577"/>
          <ac:spMkLst>
            <pc:docMk/>
            <pc:sldMk cId="3794249120" sldId="272"/>
            <ac:spMk id="2" creationId="{B9E9A06F-E7A5-7D03-55FC-9F435B6F9BA6}"/>
          </ac:spMkLst>
        </pc:spChg>
        <pc:spChg chg="mod">
          <ac:chgData name="ebisson64 Eloïse" userId="S::ebisson64@scol.qc.ca::ea686f66-09e3-4b80-902b-ddbd0ad32377" providerId="AD" clId="Web-{6852496D-BD8D-476C-814F-8CC2302FDECC}" dt="2023-12-01T20:25:54.409" v="213" actId="20577"/>
          <ac:spMkLst>
            <pc:docMk/>
            <pc:sldMk cId="3794249120" sldId="272"/>
            <ac:spMk id="3" creationId="{250378BB-8C71-ADDE-E846-FD10A27535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Contraceptif</a:t>
            </a:r>
            <a:r>
              <a:rPr lang="en-US" dirty="0">
                <a:cs typeface="Calibri Light"/>
              </a:rPr>
              <a:t> fait par Éloïse Bisson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33F1-1DD3-89F1-C931-3F2766E2F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À quoi correspond la </a:t>
            </a:r>
            <a:r>
              <a:rPr lang="en-US" err="1">
                <a:ea typeface="+mj-lt"/>
                <a:cs typeface="+mj-lt"/>
              </a:rPr>
              <a:t>chiurgie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sectionnant</a:t>
            </a:r>
            <a:r>
              <a:rPr lang="en-US" dirty="0">
                <a:ea typeface="+mj-lt"/>
                <a:cs typeface="+mj-lt"/>
              </a:rPr>
              <a:t> le canal </a:t>
            </a:r>
            <a:r>
              <a:rPr lang="en-US" err="1">
                <a:ea typeface="+mj-lt"/>
                <a:cs typeface="+mj-lt"/>
              </a:rPr>
              <a:t>déférent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BDB-651E-A060-B5B9-4A5A54944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 Condom</a:t>
            </a:r>
            <a:endParaRPr lang="en-US" sz="3500" dirty="0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sterilet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Vasectomie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contraceptive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du </a:t>
            </a:r>
            <a:r>
              <a:rPr lang="en-US" sz="3500" dirty="0" err="1">
                <a:ea typeface="+mn-lt"/>
                <a:cs typeface="+mn-lt"/>
              </a:rPr>
              <a:t>lendemain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383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80B93-94F0-5308-38F4-97EFE2894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84194-D065-1555-B82B-3DE62C8A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Vasectomie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61920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A823-25A7-E341-0CCF-19E3A2AA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Associe le </a:t>
            </a:r>
            <a:r>
              <a:rPr lang="en-US" err="1">
                <a:ea typeface="+mj-lt"/>
                <a:cs typeface="+mj-lt"/>
              </a:rPr>
              <a:t>symptôme</a:t>
            </a:r>
            <a:r>
              <a:rPr lang="en-US" dirty="0">
                <a:ea typeface="+mj-lt"/>
                <a:cs typeface="+mj-lt"/>
              </a:rPr>
              <a:t> à la bonne infection: boutons </a:t>
            </a:r>
            <a:r>
              <a:rPr lang="en-US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forme</a:t>
            </a:r>
            <a:r>
              <a:rPr lang="en-US" dirty="0">
                <a:ea typeface="+mj-lt"/>
                <a:cs typeface="+mj-lt"/>
              </a:rPr>
              <a:t> de </a:t>
            </a:r>
            <a:r>
              <a:rPr lang="en-US" err="1">
                <a:ea typeface="+mj-lt"/>
                <a:cs typeface="+mj-lt"/>
              </a:rPr>
              <a:t>chou­fleur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4E3C3-196C-3AD4-2576-AFEF0FA6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 err="1">
                <a:ea typeface="+mn-lt"/>
                <a:cs typeface="+mn-lt"/>
              </a:rPr>
              <a:t>sida</a:t>
            </a:r>
            <a:endParaRPr lang="en-US" sz="3500" dirty="0" err="1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hépatite</a:t>
            </a:r>
            <a:r>
              <a:rPr lang="en-US" sz="3500" dirty="0">
                <a:ea typeface="+mn-lt"/>
                <a:cs typeface="+mn-lt"/>
              </a:rPr>
              <a:t> B,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condylome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herpése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382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0A3C6-0859-51A4-CE62-194F57E1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DD53-96A3-8435-9913-531B7FCE7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Condylome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94282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62BB-5316-6CBE-BEC3-F0DB02AF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Associe le </a:t>
            </a:r>
            <a:r>
              <a:rPr lang="en-US" err="1">
                <a:ea typeface="+mj-lt"/>
                <a:cs typeface="+mj-lt"/>
              </a:rPr>
              <a:t>symptôme</a:t>
            </a:r>
            <a:r>
              <a:rPr lang="en-US" dirty="0">
                <a:ea typeface="+mj-lt"/>
                <a:cs typeface="+mj-lt"/>
              </a:rPr>
              <a:t> à la bonne infection: </a:t>
            </a:r>
            <a:r>
              <a:rPr lang="en-US" err="1">
                <a:ea typeface="+mj-lt"/>
                <a:cs typeface="+mj-lt"/>
              </a:rPr>
              <a:t>jaunisse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F6E4B-664D-279B-446E-E2F91FC09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 err="1">
                <a:ea typeface="+mn-lt"/>
                <a:cs typeface="+mn-lt"/>
              </a:rPr>
              <a:t>sida</a:t>
            </a:r>
            <a:endParaRPr lang="en-US" sz="3500" dirty="0" err="1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hépatite</a:t>
            </a:r>
            <a:r>
              <a:rPr lang="en-US" sz="3500" dirty="0">
                <a:ea typeface="+mn-lt"/>
                <a:cs typeface="+mn-lt"/>
              </a:rPr>
              <a:t> B,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condylome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herpése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789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9BC7-BB61-3043-E1CC-CBF5B56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6DD11-C974-CCCF-FCF2-35953488F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Hépatite</a:t>
            </a:r>
            <a:r>
              <a:rPr lang="en-US" dirty="0">
                <a:cs typeface="Calibri"/>
              </a:rPr>
              <a:t>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35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6884-7A67-80E4-08D4-A85A91AD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Associe le </a:t>
            </a:r>
            <a:r>
              <a:rPr lang="en-US" err="1">
                <a:ea typeface="+mj-lt"/>
                <a:cs typeface="+mj-lt"/>
              </a:rPr>
              <a:t>symptôme</a:t>
            </a:r>
            <a:r>
              <a:rPr lang="en-US" dirty="0">
                <a:ea typeface="+mj-lt"/>
                <a:cs typeface="+mj-lt"/>
              </a:rPr>
              <a:t> à la bonne infection: </a:t>
            </a:r>
            <a:r>
              <a:rPr lang="en-US" err="1">
                <a:ea typeface="+mj-lt"/>
                <a:cs typeface="+mj-lt"/>
              </a:rPr>
              <a:t>feux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sauvages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58C08-3E7E-6068-6C0B-0D0C6AB0F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sida</a:t>
            </a:r>
            <a:endParaRPr lang="en-US" sz="3500" dirty="0" err="1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hépatite</a:t>
            </a:r>
            <a:r>
              <a:rPr lang="en-US" sz="3500" dirty="0">
                <a:ea typeface="+mn-lt"/>
                <a:cs typeface="+mn-lt"/>
              </a:rPr>
              <a:t> B,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condylome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herpés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3320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A06F-E7A5-7D03-55FC-9F435B6F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78BB-8C71-ADDE-E846-FD10A2753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Herpès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79424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ECBE-EB54-3329-D66D-872FC935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À quoi correspond la </a:t>
            </a:r>
            <a:r>
              <a:rPr lang="en-US" dirty="0" err="1">
                <a:ea typeface="+mj-lt"/>
                <a:cs typeface="+mj-lt"/>
              </a:rPr>
              <a:t>gaine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ou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l'envloppe</a:t>
            </a:r>
            <a:r>
              <a:rPr lang="en-US" dirty="0">
                <a:ea typeface="+mj-lt"/>
                <a:cs typeface="+mj-lt"/>
              </a:rPr>
              <a:t> de latex?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42A0A-E0FC-C9D1-1637-AD40E3D1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Condom</a:t>
            </a:r>
            <a:endParaRPr lang="en-US" sz="3500" dirty="0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sterilet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Vasectomie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contraceptive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du </a:t>
            </a:r>
            <a:r>
              <a:rPr lang="en-US" sz="3500" dirty="0" err="1">
                <a:ea typeface="+mn-lt"/>
                <a:cs typeface="+mn-lt"/>
              </a:rPr>
              <a:t>lendemain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233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C3FC8-EF97-ABB0-019E-3A443C740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7E256-FB33-6C2A-51E8-F055496B3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5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0CD13-A2E5-26B3-6DBD-863A234B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À quoi correspond la petite tige </a:t>
            </a:r>
            <a:r>
              <a:rPr lang="en-US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forme</a:t>
            </a:r>
            <a:r>
              <a:rPr lang="en-US" dirty="0">
                <a:ea typeface="+mj-lt"/>
                <a:cs typeface="+mj-lt"/>
              </a:rPr>
              <a:t> de "T"?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E1BF5-0703-67CD-6D36-60B6D216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Condom</a:t>
            </a:r>
            <a:endParaRPr lang="en-US" sz="3500" dirty="0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sterilet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Vasectomie</a:t>
            </a:r>
            <a:endParaRPr lang="en-US" sz="3500" dirty="0" err="1">
              <a:cs typeface="Calibri"/>
            </a:endParaRPr>
          </a:p>
          <a:p>
            <a:r>
              <a:rPr lang="en-US" sz="3500">
                <a:ea typeface="+mn-lt"/>
                <a:cs typeface="+mn-lt"/>
              </a:rPr>
              <a:t> pilule</a:t>
            </a:r>
            <a:r>
              <a:rPr lang="en-US" sz="3500" dirty="0">
                <a:ea typeface="+mn-lt"/>
                <a:cs typeface="+mn-lt"/>
              </a:rPr>
              <a:t> contraceptive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du </a:t>
            </a:r>
            <a:r>
              <a:rPr lang="en-US" sz="3500" dirty="0" err="1">
                <a:ea typeface="+mn-lt"/>
                <a:cs typeface="+mn-lt"/>
              </a:rPr>
              <a:t>lendemain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585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3129C-2E24-DE81-A4FE-39C6FA38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C47F-FEB5-5D71-7CFF-2B8D50812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Stérilet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99960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0720-2E16-55C1-C3C7-F9ABDD03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À quoi correspond le </a:t>
            </a:r>
            <a:r>
              <a:rPr lang="en-US" err="1">
                <a:ea typeface="+mj-lt"/>
                <a:cs typeface="+mj-lt"/>
              </a:rPr>
              <a:t>comprimé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ayant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une</a:t>
            </a:r>
            <a:r>
              <a:rPr lang="en-US" dirty="0">
                <a:ea typeface="+mj-lt"/>
                <a:cs typeface="+mj-lt"/>
              </a:rPr>
              <a:t> forte dose </a:t>
            </a:r>
            <a:r>
              <a:rPr lang="en-US" err="1">
                <a:ea typeface="+mj-lt"/>
                <a:cs typeface="+mj-lt"/>
              </a:rPr>
              <a:t>d'hormone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3E867-7BE9-EFEC-9C7D-231FC71FC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Condom</a:t>
            </a:r>
            <a:endParaRPr lang="en-US" sz="3500" dirty="0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sterilet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Vasectomie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contraceptive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du </a:t>
            </a:r>
            <a:r>
              <a:rPr lang="en-US" sz="3500" dirty="0" err="1">
                <a:ea typeface="+mn-lt"/>
                <a:cs typeface="+mn-lt"/>
              </a:rPr>
              <a:t>lendemain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2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FF51-5250-1FBB-0BED-7E3AB3E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34B88-5C30-E915-44A2-3FE1A5191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du </a:t>
            </a:r>
            <a:r>
              <a:rPr lang="en-US" dirty="0" err="1">
                <a:cs typeface="Calibri"/>
              </a:rPr>
              <a:t>lendemain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92773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8D36-BAEA-51BD-829A-5C69AA193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À quoi correspond la </a:t>
            </a:r>
            <a:r>
              <a:rPr lang="en-US" err="1">
                <a:ea typeface="+mj-lt"/>
                <a:cs typeface="+mj-lt"/>
              </a:rPr>
              <a:t>série</a:t>
            </a:r>
            <a:r>
              <a:rPr lang="en-US" dirty="0">
                <a:ea typeface="+mj-lt"/>
                <a:cs typeface="+mj-lt"/>
              </a:rPr>
              <a:t> de </a:t>
            </a:r>
            <a:r>
              <a:rPr lang="en-US" err="1">
                <a:ea typeface="+mj-lt"/>
                <a:cs typeface="+mj-lt"/>
              </a:rPr>
              <a:t>comprimés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ayant</a:t>
            </a:r>
            <a:r>
              <a:rPr lang="en-US" dirty="0">
                <a:ea typeface="+mj-lt"/>
                <a:cs typeface="+mj-lt"/>
              </a:rPr>
              <a:t> des doses variables </a:t>
            </a:r>
            <a:r>
              <a:rPr lang="en-US" err="1">
                <a:ea typeface="+mj-lt"/>
                <a:cs typeface="+mj-lt"/>
              </a:rPr>
              <a:t>d'hormone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1285-F381-C480-45C0-AD3A59F2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dirty="0">
                <a:ea typeface="+mn-lt"/>
                <a:cs typeface="+mn-lt"/>
              </a:rPr>
              <a:t>Condom</a:t>
            </a:r>
            <a:endParaRPr lang="en-US" sz="3500" dirty="0">
              <a:cs typeface="Calibri" panose="020F0502020204030204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sterilet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</a:t>
            </a:r>
            <a:r>
              <a:rPr lang="en-US" sz="3500" dirty="0" err="1">
                <a:ea typeface="+mn-lt"/>
                <a:cs typeface="+mn-lt"/>
              </a:rPr>
              <a:t>Vasectomie</a:t>
            </a:r>
            <a:endParaRPr lang="en-US" sz="3500" dirty="0" err="1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contraceptive</a:t>
            </a:r>
            <a:endParaRPr lang="en-US" sz="3500" dirty="0">
              <a:cs typeface="Calibri"/>
            </a:endParaRPr>
          </a:p>
          <a:p>
            <a:r>
              <a:rPr lang="en-US" sz="3500" dirty="0">
                <a:ea typeface="+mn-lt"/>
                <a:cs typeface="+mn-lt"/>
              </a:rPr>
              <a:t> pilule du </a:t>
            </a:r>
            <a:r>
              <a:rPr lang="en-US" sz="3500" dirty="0" err="1">
                <a:ea typeface="+mn-lt"/>
                <a:cs typeface="+mn-lt"/>
              </a:rPr>
              <a:t>lendemain</a:t>
            </a:r>
            <a:endParaRPr lang="en-US" sz="3500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6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40787-B7E4-43FB-2077-DDE3EB98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979CC-4E97-9F8F-6CBE-BF33480D4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contraceptive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Contraceptif fait par Éloïse Bisson</vt:lpstr>
      <vt:lpstr>À quoi correspond la gaine ou l'envloppe de latex?</vt:lpstr>
      <vt:lpstr>Réponse:</vt:lpstr>
      <vt:lpstr>À quoi correspond la petite tige en forme de "T"?</vt:lpstr>
      <vt:lpstr>Réponse:</vt:lpstr>
      <vt:lpstr>À quoi correspond le comprimé ayant une forte dose d'hormone?</vt:lpstr>
      <vt:lpstr>Réponse:</vt:lpstr>
      <vt:lpstr>À quoi correspond la série de comprimés ayant des doses variables d'hormone?</vt:lpstr>
      <vt:lpstr>Réponse:</vt:lpstr>
      <vt:lpstr>À quoi correspond la chiurgie sectionnant le canal déférent?</vt:lpstr>
      <vt:lpstr>Réponse:</vt:lpstr>
      <vt:lpstr>Associe le symptôme à la bonne infection: boutons en forme de chou­fleur</vt:lpstr>
      <vt:lpstr>Réponse:</vt:lpstr>
      <vt:lpstr>Associe le symptôme à la bonne infection: jaunisse</vt:lpstr>
      <vt:lpstr>Réponse:</vt:lpstr>
      <vt:lpstr>Associe le symptôme à la bonne infection: feux sauvages</vt:lpstr>
      <vt:lpstr>Réponse: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87</cp:revision>
  <dcterms:created xsi:type="dcterms:W3CDTF">2023-12-01T20:11:32Z</dcterms:created>
  <dcterms:modified xsi:type="dcterms:W3CDTF">2023-12-01T20:25:56Z</dcterms:modified>
</cp:coreProperties>
</file>