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77114-F1E8-7784-B89B-775A99158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BE5E97-A6A2-F326-5B25-421EE8EE8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907E85-F6B4-B921-2085-A7A21FD4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C03CBF-00F0-A025-A1F1-4B6D34C50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18F7FE-F751-270F-C1A3-203F40069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631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728E5F-1C3D-1027-1B69-8B2B5EB23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C8C090-112B-A47F-8C30-1206FB763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FF2328-26B1-563F-0777-438F24A3C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1E2B39-5B47-6099-BB03-6BEC7CEC2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C30CEC-DC26-8236-A9A6-625F8B83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127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9D9800C-53E8-6FFD-D965-8E25CBD97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9FE2844-323E-110E-2E9F-9242DC2B1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7C6403-E557-782D-D03C-83673082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2DA466-3A7C-5560-2B7C-90A5D6540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760FD9-2639-737D-478A-9B663AB32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29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8ED93F-B512-9CCD-7AEE-3F0D8BE5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9F501E-270A-1A51-BA91-E6E5808FF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BB1917-407B-1C76-33D5-0A481D262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0570FB-1E67-BEE0-BE4C-1D6D9316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768A65-12A6-B297-5134-7321091CF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572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AE0E49-C43E-B5C8-BF8B-C706DC12D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FD4DC3-B5E4-9A6D-1317-8B082105B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DD9FC1-A78F-C612-664C-0205962A1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C38BEA-17C9-0CCC-3949-40E592749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42E368-3EE9-235B-0BAD-62B709A3C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813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C12836-D320-17EF-4231-8CFB523FB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699686-790E-1163-AFB0-861FB1AE4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6503C4-0984-8B20-E029-647017975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CF170C-9143-A10E-0D7A-E891CB0A7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5B4FFB-EE5F-4882-C31B-4BE4B083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BD22B0-8E31-FE3C-48DA-8F6DA5F81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515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836216-1EBB-5205-94F3-4E69FE105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196E2E-6089-D322-FE6D-C0AD2FC5D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9BC998C-26EB-8039-DF54-E6AADBB02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293951-F19D-7C8B-CAFD-B36AC80D8C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7F35B09-1FDE-873E-151A-AE771ACDC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A922D8-65F1-D3C4-BDC8-86EBB7E3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96B9BCD-59CF-A3F7-CEC3-4F867B02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C5B4D58-6734-0E5A-3700-CF2C7545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57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9AA9F-8DEB-A37C-8A6B-4A6EEBDF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CC12F45-1343-7F27-D8A0-1970CD37C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4C90095-1DD6-B78B-396C-BD1EC1A0B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8525781-383F-E459-8BE0-6E76F548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041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629FD51-5A9F-6E8E-8F64-42521137B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F7EAF03-DC56-C480-241C-A1565267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53E404E-EABD-FC82-1289-20E3165E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339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E1EDDB-BF61-F2F5-BDA8-38B8A501E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C6CCA2-62AB-45D1-FCA3-4A65C10DF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F49383-4FE1-A73E-1276-BC2BAC17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6D90CC-D6B1-AE3F-D838-CAF61905E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1F560B-DE21-1982-4A87-EB806438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507A38-0095-2E64-4FE4-730E6A686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566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61616-FEEF-7932-E315-8706335C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74E61EA-A7D1-CE46-31FD-A38AB5004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6101C7-5D19-8158-F255-DE25A7278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5661EC-6A41-6144-0C2C-E27F47666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AEEBE0-2D50-A783-A761-B196CEAC9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0EC183-986D-EC06-5557-C707ED2ED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779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4178824-BCE0-E7E8-04A3-6B7E687E2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0019B9-3405-4F01-E172-57BFA0D03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81C9CF-FF78-1D86-CA78-443F9A9982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F5D96-872C-4017-990A-9EEC7E7586F4}" type="datetimeFigureOut">
              <a:rPr lang="fr-CA" smtClean="0"/>
              <a:t>2024-04-05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724D6F-8290-AD14-599B-4B1B5E7644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D8139F-D07E-225A-1435-17774A186A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61F28-93C5-4EB5-91A1-C5DC3C51D6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062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B2F7C5-A7DA-E897-7461-AF71141101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Gravitation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FDB447-F811-1FED-59F9-A25B0B696B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C’est quoi la gravité?</a:t>
            </a:r>
          </a:p>
          <a:p>
            <a:r>
              <a:rPr lang="fr-CA" dirty="0" err="1"/>
              <a:t>A.La</a:t>
            </a:r>
            <a:r>
              <a:rPr lang="fr-CA" dirty="0"/>
              <a:t> gravité est la force d’attraction exercé d’une masse avec une autre</a:t>
            </a:r>
          </a:p>
          <a:p>
            <a:r>
              <a:rPr lang="fr-CA" dirty="0" err="1"/>
              <a:t>B.C’est</a:t>
            </a:r>
            <a:r>
              <a:rPr lang="fr-CA" dirty="0"/>
              <a:t> ce qui maintient l’univers</a:t>
            </a:r>
          </a:p>
          <a:p>
            <a:r>
              <a:rPr lang="fr-CA" dirty="0" err="1"/>
              <a:t>C.C’est</a:t>
            </a:r>
            <a:r>
              <a:rPr lang="fr-CA" dirty="0"/>
              <a:t> le vent solaire</a:t>
            </a:r>
          </a:p>
        </p:txBody>
      </p:sp>
    </p:spTree>
    <p:extLst>
      <p:ext uri="{BB962C8B-B14F-4D97-AF65-F5344CB8AC3E}">
        <p14:creationId xmlns:p14="http://schemas.microsoft.com/office/powerpoint/2010/main" val="3937019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5CA0AF-783F-E000-818B-65015080D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00A4FD-B635-86B8-A9B5-7BCF00EF5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5273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911A6-2C40-E912-F4D5-4096B905E6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09C7F4-8D69-2455-0B23-8BE1F68843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97403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89F21C-08F0-28D9-5652-252E6198B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Soleil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C215A0-39AA-0411-FCD1-27B2B7738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C’est quoi le soleil?</a:t>
            </a:r>
          </a:p>
          <a:p>
            <a:r>
              <a:rPr lang="fr-CA" dirty="0" err="1"/>
              <a:t>A.La</a:t>
            </a:r>
            <a:r>
              <a:rPr lang="fr-CA" dirty="0"/>
              <a:t> plus grande Lune</a:t>
            </a:r>
          </a:p>
          <a:p>
            <a:r>
              <a:rPr lang="fr-CA" dirty="0" err="1"/>
              <a:t>B.Une</a:t>
            </a:r>
            <a:r>
              <a:rPr lang="fr-CA" dirty="0"/>
              <a:t> étoile</a:t>
            </a:r>
          </a:p>
          <a:p>
            <a:r>
              <a:rPr lang="fr-CA" dirty="0" err="1"/>
              <a:t>C.Une</a:t>
            </a:r>
            <a:r>
              <a:rPr lang="fr-CA" dirty="0"/>
              <a:t> planète</a:t>
            </a:r>
          </a:p>
        </p:txBody>
      </p:sp>
    </p:spTree>
    <p:extLst>
      <p:ext uri="{BB962C8B-B14F-4D97-AF65-F5344CB8AC3E}">
        <p14:creationId xmlns:p14="http://schemas.microsoft.com/office/powerpoint/2010/main" val="3248337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99F018-AEF1-B8C0-4635-414664F10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400B39-8C48-A1F6-B584-C6D735542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614878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FE26B1-2180-1E12-D893-4FD9D4B5E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Planète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A1CA50-4B1E-82EC-4A20-04639DE94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Quel est la plus petite planète?</a:t>
            </a:r>
          </a:p>
          <a:p>
            <a:r>
              <a:rPr lang="fr-CA" dirty="0" err="1"/>
              <a:t>A.Mercure</a:t>
            </a:r>
            <a:endParaRPr lang="fr-CA" dirty="0"/>
          </a:p>
          <a:p>
            <a:r>
              <a:rPr lang="fr-CA" dirty="0" err="1"/>
              <a:t>B.Jupiter</a:t>
            </a:r>
            <a:endParaRPr lang="fr-CA" dirty="0"/>
          </a:p>
          <a:p>
            <a:r>
              <a:rPr lang="fr-CA" dirty="0" err="1"/>
              <a:t>C.Pluton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820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9BCB86-9E67-82CE-774A-4C56F7D1E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9C74ED-F2C0-0FEB-CC37-20E5620B5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391796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140646-708B-62F9-1769-C7BFB63A2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Lune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E7484D-BB71-E84D-9344-06E472B0A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C’est quoi la Lune?</a:t>
            </a:r>
          </a:p>
          <a:p>
            <a:r>
              <a:rPr lang="fr-CA" dirty="0" err="1"/>
              <a:t>A.Une</a:t>
            </a:r>
            <a:r>
              <a:rPr lang="fr-CA" dirty="0"/>
              <a:t> grosse Lune</a:t>
            </a:r>
          </a:p>
          <a:p>
            <a:r>
              <a:rPr lang="fr-CA" dirty="0" err="1"/>
              <a:t>B.Une</a:t>
            </a:r>
            <a:r>
              <a:rPr lang="fr-CA" dirty="0"/>
              <a:t> étoile</a:t>
            </a:r>
          </a:p>
          <a:p>
            <a:r>
              <a:rPr lang="fr-CA" dirty="0" err="1"/>
              <a:t>C.Un</a:t>
            </a:r>
            <a:r>
              <a:rPr lang="fr-CA" dirty="0"/>
              <a:t> satellite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8818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7D5E52-A7A5-62B7-1CFB-BA39E5174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FBC55B-4055-B063-F46D-DC1D3A24C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0140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A72972-0C68-953F-5204-BDEF295A5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Comète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4AE414-E2A3-35A7-A824-744D59905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De quoi est former la comète?</a:t>
            </a:r>
          </a:p>
          <a:p>
            <a:r>
              <a:rPr lang="fr-CA" dirty="0" err="1"/>
              <a:t>A.Poussière</a:t>
            </a:r>
            <a:r>
              <a:rPr lang="fr-CA" dirty="0"/>
              <a:t> et glace</a:t>
            </a:r>
          </a:p>
          <a:p>
            <a:r>
              <a:rPr lang="fr-CA" dirty="0" err="1"/>
              <a:t>B.Roche</a:t>
            </a:r>
            <a:r>
              <a:rPr lang="fr-CA" dirty="0"/>
              <a:t> et glace</a:t>
            </a:r>
          </a:p>
          <a:p>
            <a:r>
              <a:rPr lang="fr-CA" dirty="0" err="1"/>
              <a:t>C.Gaz,poussière</a:t>
            </a:r>
            <a:r>
              <a:rPr lang="fr-CA" dirty="0"/>
              <a:t> et glace</a:t>
            </a:r>
          </a:p>
        </p:txBody>
      </p:sp>
    </p:spTree>
    <p:extLst>
      <p:ext uri="{BB962C8B-B14F-4D97-AF65-F5344CB8AC3E}">
        <p14:creationId xmlns:p14="http://schemas.microsoft.com/office/powerpoint/2010/main" val="17644871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Grand écran</PresentationFormat>
  <Paragraphs>35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Gravitation</vt:lpstr>
      <vt:lpstr>Réponse:</vt:lpstr>
      <vt:lpstr>Soleil</vt:lpstr>
      <vt:lpstr>Réponse:</vt:lpstr>
      <vt:lpstr>Planète</vt:lpstr>
      <vt:lpstr>Réponse:</vt:lpstr>
      <vt:lpstr>Lune</vt:lpstr>
      <vt:lpstr>Réponse:</vt:lpstr>
      <vt:lpstr>Comète</vt:lpstr>
      <vt:lpstr>Réponse: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Gravitation</dc:title>
  <dc:creator>ebisson64 Eloïse</dc:creator>
  <cp:lastModifiedBy>ebisson64 Eloïse</cp:lastModifiedBy>
  <cp:revision>1</cp:revision>
  <dcterms:created xsi:type="dcterms:W3CDTF">2024-04-05T13:41:27Z</dcterms:created>
  <dcterms:modified xsi:type="dcterms:W3CDTF">2024-04-05T13:42:27Z</dcterms:modified>
</cp:coreProperties>
</file>