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5E46E0-6945-76C3-C890-7F94EC9CE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2E1CCC-1008-0A39-BB72-B639F05EF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CF2D27-BCC0-4956-E897-CA01B0E2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D51D81-76FF-7264-FF64-F5B7EEF39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4B2814-A152-7C84-6B90-66807769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457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51823E-7DB1-D38B-20F8-604DBAA8D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397B21-C342-524E-812D-10DF07594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79446E-9656-B0E2-0D95-C471E2509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4AC19D-AC56-9414-F1B0-04F28050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E94C14-B774-DAB2-330A-9E4BD00E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470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4D2698C-A831-E9CE-B804-1113EF90E8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68E156-46E7-9744-B817-83CA75D93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FB4E14-8836-4B87-D6FE-87D4D8B6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3E8816-52DB-76E1-C015-9D35DDC13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761988-E296-0E6D-6597-0BFE4B79A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588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4D2C13-357F-1E52-DAF1-9F69059E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163807-0CE4-72D1-2FD0-23302169B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A460D2-59F9-F8DA-A01F-0F4E92DD4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E2DD69-2F5E-4087-ADAF-FC04723CD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910DC3-7686-8B40-EC5C-AAE955973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868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AACDA7-C7BD-D36F-DAF2-D6E3386F8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12C871-217E-D59D-DA35-0F390B1DF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736ADD-988F-9303-D039-B32E966F5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204B50-2196-49EA-65C5-114132691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4900A8-4EC3-4072-22F2-0A181385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458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E44653-616F-4733-D6CA-5F4A920E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B29EEF-8F70-8156-4BB8-54F3B71BFB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28E038-29D9-C370-9826-BBF3389435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D42166-6BBA-A6CC-6A24-470EFEA2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23FB7F-8005-6251-86BF-B43613A3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0A1F45-75ED-BDAB-EC7F-6B6ED11B0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957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C2E6D8-9EA4-0F3B-0504-83E80FF77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95BC25-4EA1-295E-044E-FBBB675FD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8395C9C-7CDF-13DB-6119-09FA5A34E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BF8727-7A9B-DFBE-92DD-DD1FD12C2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9E2968D-03C7-C6F5-2E21-D8B61A397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31DFEE-14EB-E240-FF2C-E18CE9B3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53E744E-F303-14CE-9B43-0AAE3D171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AA2CEB1-F660-BFA4-8456-275D27F2A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348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8D4B1F-57B2-C802-A0FC-35ED1D99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F36A51C-00AD-27A1-5437-48B7118F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0A2887-C4FF-F558-C7A6-68FBD0E43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BD9052F-1C42-C9D9-AF18-A340BD116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474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05DF0E-DE3E-7401-B9C4-E0237F51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E3ACAD4-D1D4-12D3-DCFE-30033330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B4FC76-73B8-5D19-85B5-215FB7EC4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303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1EDE6E-D6ED-A5A1-9F14-BA9EB9B1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13C372-8801-A96E-C85E-4E6BD095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BA4376-4326-6B2D-8EF9-07FB18FA7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B63071-BBC3-82B4-5888-E9EA149B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FD0C47-9135-3B19-76E1-45925A01D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FC76C9-CC50-4089-AE89-F60308B5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8199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918998-4E62-604D-EF05-E05A8CC45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6A9D49B-C4E3-4CD7-0D48-38ED9D9A13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C903363-3E0D-AC2A-9F05-7238BCFE1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C10B0A-526B-F1CD-DDFC-1DFCCDE46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6F3EF9-612E-11EA-F312-130B57FB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D86797-BFF6-B38E-AD5C-C7514AB1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623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48FAFF4-5C4D-AB4F-83D0-0B2D8DC2A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7302CD-E51A-051B-36CB-00B19DD78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21AD5D-0070-05C1-D612-5590E20914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01301-4FAA-4ED4-91DD-E8BAD6FD86A9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A279A4-AE53-E6C1-B7AE-E5044ED7B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2679B6-8DCC-801A-712E-370C01D85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58149-AB96-4952-85A3-7C702C9F36F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242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Rectangle 1048">
            <a:extLst>
              <a:ext uri="{FF2B5EF4-FFF2-40B4-BE49-F238E27FC236}">
                <a16:creationId xmlns:a16="http://schemas.microsoft.com/office/drawing/2014/main" id="{928F64C6-FE22-4FC1-A763-DFCC51481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261224" y="4577975"/>
            <a:ext cx="7539349" cy="1899827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14D9AB5-DD3B-5C1B-FEDB-DC106FAAD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3468" y="4741948"/>
            <a:ext cx="6829520" cy="862031"/>
          </a:xfrm>
        </p:spPr>
        <p:txBody>
          <a:bodyPr>
            <a:normAutofit/>
          </a:bodyPr>
          <a:lstStyle/>
          <a:p>
            <a:pPr algn="l"/>
            <a:br>
              <a:rPr lang="fr-CA" sz="2800">
                <a:solidFill>
                  <a:srgbClr val="FFFFFF"/>
                </a:solidFill>
              </a:rPr>
            </a:br>
            <a:r>
              <a:rPr lang="fr-CA" sz="2800">
                <a:solidFill>
                  <a:srgbClr val="FFFFFF"/>
                </a:solidFill>
              </a:rPr>
              <a:t>phénomènes observables la nuit</a:t>
            </a:r>
          </a:p>
        </p:txBody>
      </p:sp>
      <p:pic>
        <p:nvPicPr>
          <p:cNvPr id="1044" name="Picture 20" descr="Carte MICHELIN Saint-Joseph-de-beauce - plan Saint-Joseph-de-beauce -  ViaMichelin">
            <a:extLst>
              <a:ext uri="{FF2B5EF4-FFF2-40B4-BE49-F238E27FC236}">
                <a16:creationId xmlns:a16="http://schemas.microsoft.com/office/drawing/2014/main" id="{B573C910-AD71-8C68-F5E4-065AC5B2DB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4" r="30029"/>
          <a:stretch/>
        </p:blipFill>
        <p:spPr bwMode="auto">
          <a:xfrm>
            <a:off x="307840" y="321732"/>
            <a:ext cx="3793472" cy="4111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Un hiver de glace et de lumière">
            <a:extLst>
              <a:ext uri="{FF2B5EF4-FFF2-40B4-BE49-F238E27FC236}">
                <a16:creationId xmlns:a16="http://schemas.microsoft.com/office/drawing/2014/main" id="{91F8F8F4-255F-A904-DAC7-DAB9DB5BC4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5292"/>
          <a:stretch/>
        </p:blipFill>
        <p:spPr bwMode="auto">
          <a:xfrm>
            <a:off x="4194959" y="321734"/>
            <a:ext cx="3797570" cy="201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2F36692-5F35-0B13-8E6C-261BB79D71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276" r="3" b="12628"/>
          <a:stretch/>
        </p:blipFill>
        <p:spPr>
          <a:xfrm>
            <a:off x="4190180" y="2422097"/>
            <a:ext cx="3794760" cy="2013804"/>
          </a:xfrm>
          <a:prstGeom prst="rect">
            <a:avLst/>
          </a:prstGeom>
        </p:spPr>
      </p:pic>
      <p:pic>
        <p:nvPicPr>
          <p:cNvPr id="1030" name="Picture 6" descr="Espace : la comète Thatcher nous bombarde d’étoiles filantes - Le Parisien">
            <a:extLst>
              <a:ext uri="{FF2B5EF4-FFF2-40B4-BE49-F238E27FC236}">
                <a16:creationId xmlns:a16="http://schemas.microsoft.com/office/drawing/2014/main" id="{30B7257B-D846-D370-BF83-ED2360D97B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259" b="-3"/>
          <a:stretch/>
        </p:blipFill>
        <p:spPr bwMode="auto">
          <a:xfrm>
            <a:off x="8086176" y="321733"/>
            <a:ext cx="3797984" cy="411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Qui sommes-nous? - MRC de Beauce-Centre">
            <a:extLst>
              <a:ext uri="{FF2B5EF4-FFF2-40B4-BE49-F238E27FC236}">
                <a16:creationId xmlns:a16="http://schemas.microsoft.com/office/drawing/2014/main" id="{3CDFC1F8-4E91-C019-0CF4-22BFC31716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13" r="-2" b="24806"/>
          <a:stretch/>
        </p:blipFill>
        <p:spPr bwMode="auto">
          <a:xfrm>
            <a:off x="307840" y="4525715"/>
            <a:ext cx="3794760" cy="201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51" name="Straight Connector 1050">
            <a:extLst>
              <a:ext uri="{FF2B5EF4-FFF2-40B4-BE49-F238E27FC236}">
                <a16:creationId xmlns:a16="http://schemas.microsoft.com/office/drawing/2014/main" id="{5C34627B-48E6-4F4D-B843-97717A86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19934" y="5694097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utoShape 10" descr="The province of Quebec, Canada">
            <a:extLst>
              <a:ext uri="{FF2B5EF4-FFF2-40B4-BE49-F238E27FC236}">
                <a16:creationId xmlns:a16="http://schemas.microsoft.com/office/drawing/2014/main" id="{5966B7F6-6057-F128-F617-8457EF339E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5" name="AutoShape 12" descr="The province of Quebec, Canada">
            <a:extLst>
              <a:ext uri="{FF2B5EF4-FFF2-40B4-BE49-F238E27FC236}">
                <a16:creationId xmlns:a16="http://schemas.microsoft.com/office/drawing/2014/main" id="{CAE3F653-08E6-09A8-D310-F5E151462C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396248" y="2606566"/>
            <a:ext cx="1999593" cy="199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851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 phénomènes observables la nuit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phénomènes observables la nuit</dc:title>
  <dc:creator>ebisson64 Eloïse</dc:creator>
  <cp:lastModifiedBy>ebisson64 Eloïse</cp:lastModifiedBy>
  <cp:revision>3</cp:revision>
  <dcterms:created xsi:type="dcterms:W3CDTF">2023-09-25T19:03:33Z</dcterms:created>
  <dcterms:modified xsi:type="dcterms:W3CDTF">2023-09-25T19:40:12Z</dcterms:modified>
</cp:coreProperties>
</file>