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C78F3-FD81-4C1C-8F2E-2A396C3C6DBD}" v="415" dt="2023-12-01T20:23:22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lessard25 Dylan" userId="S::dlessard25@scol.qc.ca::272fd8d5-33dc-451d-9d98-54dd50ea9ac5" providerId="AD" clId="Web-{910C78F3-FD81-4C1C-8F2E-2A396C3C6DBD}"/>
    <pc:docChg chg="addSld modSld">
      <pc:chgData name="dlessard25 Dylan" userId="S::dlessard25@scol.qc.ca::272fd8d5-33dc-451d-9d98-54dd50ea9ac5" providerId="AD" clId="Web-{910C78F3-FD81-4C1C-8F2E-2A396C3C6DBD}" dt="2023-12-01T20:23:22.550" v="402" actId="20577"/>
      <pc:docMkLst>
        <pc:docMk/>
      </pc:docMkLst>
      <pc:sldChg chg="modSp">
        <pc:chgData name="dlessard25 Dylan" userId="S::dlessard25@scol.qc.ca::272fd8d5-33dc-451d-9d98-54dd50ea9ac5" providerId="AD" clId="Web-{910C78F3-FD81-4C1C-8F2E-2A396C3C6DBD}" dt="2023-12-01T20:12:26.463" v="28" actId="20577"/>
        <pc:sldMkLst>
          <pc:docMk/>
          <pc:sldMk cId="109857222" sldId="256"/>
        </pc:sldMkLst>
        <pc:spChg chg="mod">
          <ac:chgData name="dlessard25 Dylan" userId="S::dlessard25@scol.qc.ca::272fd8d5-33dc-451d-9d98-54dd50ea9ac5" providerId="AD" clId="Web-{910C78F3-FD81-4C1C-8F2E-2A396C3C6DBD}" dt="2023-12-01T20:12:26.463" v="28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4:47.918" v="64" actId="20577"/>
        <pc:sldMkLst>
          <pc:docMk/>
          <pc:sldMk cId="3140937268" sldId="257"/>
        </pc:sldMkLst>
        <pc:spChg chg="mod">
          <ac:chgData name="dlessard25 Dylan" userId="S::dlessard25@scol.qc.ca::272fd8d5-33dc-451d-9d98-54dd50ea9ac5" providerId="AD" clId="Web-{910C78F3-FD81-4C1C-8F2E-2A396C3C6DBD}" dt="2023-12-01T20:14:47.918" v="64" actId="20577"/>
          <ac:spMkLst>
            <pc:docMk/>
            <pc:sldMk cId="3140937268" sldId="257"/>
            <ac:spMk id="3" creationId="{6EA72494-BDAE-03F4-8A98-2AB70AA50C7E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5:29.106" v="85" actId="20577"/>
        <pc:sldMkLst>
          <pc:docMk/>
          <pc:sldMk cId="249317012" sldId="258"/>
        </pc:sldMkLst>
        <pc:spChg chg="mod">
          <ac:chgData name="dlessard25 Dylan" userId="S::dlessard25@scol.qc.ca::272fd8d5-33dc-451d-9d98-54dd50ea9ac5" providerId="AD" clId="Web-{910C78F3-FD81-4C1C-8F2E-2A396C3C6DBD}" dt="2023-12-01T20:15:29.106" v="85" actId="20577"/>
          <ac:spMkLst>
            <pc:docMk/>
            <pc:sldMk cId="249317012" sldId="258"/>
            <ac:spMk id="3" creationId="{14A569CF-27D1-4EF1-53E1-FF2A19B8A387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5:56.450" v="107" actId="20577"/>
        <pc:sldMkLst>
          <pc:docMk/>
          <pc:sldMk cId="4195315145" sldId="259"/>
        </pc:sldMkLst>
        <pc:spChg chg="mod">
          <ac:chgData name="dlessard25 Dylan" userId="S::dlessard25@scol.qc.ca::272fd8d5-33dc-451d-9d98-54dd50ea9ac5" providerId="AD" clId="Web-{910C78F3-FD81-4C1C-8F2E-2A396C3C6DBD}" dt="2023-12-01T20:15:56.450" v="107" actId="20577"/>
          <ac:spMkLst>
            <pc:docMk/>
            <pc:sldMk cId="4195315145" sldId="259"/>
            <ac:spMk id="3" creationId="{836A4041-4E5A-8F02-CBBA-C6D8AE4398DC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6:33.091" v="139" actId="20577"/>
        <pc:sldMkLst>
          <pc:docMk/>
          <pc:sldMk cId="3949808890" sldId="260"/>
        </pc:sldMkLst>
        <pc:spChg chg="mod">
          <ac:chgData name="dlessard25 Dylan" userId="S::dlessard25@scol.qc.ca::272fd8d5-33dc-451d-9d98-54dd50ea9ac5" providerId="AD" clId="Web-{910C78F3-FD81-4C1C-8F2E-2A396C3C6DBD}" dt="2023-12-01T20:16:33.091" v="139" actId="20577"/>
          <ac:spMkLst>
            <pc:docMk/>
            <pc:sldMk cId="3949808890" sldId="260"/>
            <ac:spMk id="3" creationId="{D4E98F68-8DEB-1B45-FE83-500106E5991C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6:47.294" v="150" actId="20577"/>
        <pc:sldMkLst>
          <pc:docMk/>
          <pc:sldMk cId="2836680207" sldId="261"/>
        </pc:sldMkLst>
        <pc:spChg chg="mod">
          <ac:chgData name="dlessard25 Dylan" userId="S::dlessard25@scol.qc.ca::272fd8d5-33dc-451d-9d98-54dd50ea9ac5" providerId="AD" clId="Web-{910C78F3-FD81-4C1C-8F2E-2A396C3C6DBD}" dt="2023-12-01T20:16:47.294" v="150" actId="20577"/>
          <ac:spMkLst>
            <pc:docMk/>
            <pc:sldMk cId="2836680207" sldId="261"/>
            <ac:spMk id="3" creationId="{ECFA0201-4D7C-264F-F32C-1CFFBF4929AB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7:23.795" v="181" actId="20577"/>
        <pc:sldMkLst>
          <pc:docMk/>
          <pc:sldMk cId="1545936491" sldId="262"/>
        </pc:sldMkLst>
        <pc:spChg chg="mod">
          <ac:chgData name="dlessard25 Dylan" userId="S::dlessard25@scol.qc.ca::272fd8d5-33dc-451d-9d98-54dd50ea9ac5" providerId="AD" clId="Web-{910C78F3-FD81-4C1C-8F2E-2A396C3C6DBD}" dt="2023-12-01T20:17:23.795" v="181" actId="20577"/>
          <ac:spMkLst>
            <pc:docMk/>
            <pc:sldMk cId="1545936491" sldId="262"/>
            <ac:spMk id="3" creationId="{49DB8427-49B8-D750-4E4D-C0AF3D4FBF16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8:11.858" v="199" actId="20577"/>
        <pc:sldMkLst>
          <pc:docMk/>
          <pc:sldMk cId="4002570041" sldId="263"/>
        </pc:sldMkLst>
        <pc:spChg chg="mod">
          <ac:chgData name="dlessard25 Dylan" userId="S::dlessard25@scol.qc.ca::272fd8d5-33dc-451d-9d98-54dd50ea9ac5" providerId="AD" clId="Web-{910C78F3-FD81-4C1C-8F2E-2A396C3C6DBD}" dt="2023-12-01T20:18:11.858" v="199" actId="20577"/>
          <ac:spMkLst>
            <pc:docMk/>
            <pc:sldMk cId="4002570041" sldId="263"/>
            <ac:spMk id="3" creationId="{A57ECA28-02CD-FCAD-FB04-2ADD53E0E22F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8:51.062" v="221" actId="20577"/>
        <pc:sldMkLst>
          <pc:docMk/>
          <pc:sldMk cId="4288423289" sldId="264"/>
        </pc:sldMkLst>
        <pc:spChg chg="mod">
          <ac:chgData name="dlessard25 Dylan" userId="S::dlessard25@scol.qc.ca::272fd8d5-33dc-451d-9d98-54dd50ea9ac5" providerId="AD" clId="Web-{910C78F3-FD81-4C1C-8F2E-2A396C3C6DBD}" dt="2023-12-01T20:18:51.062" v="221" actId="20577"/>
          <ac:spMkLst>
            <pc:docMk/>
            <pc:sldMk cId="4288423289" sldId="264"/>
            <ac:spMk id="3" creationId="{EDF427D9-BED0-642D-DC1D-AA6475ED34DD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9:18.281" v="234" actId="20577"/>
        <pc:sldMkLst>
          <pc:docMk/>
          <pc:sldMk cId="2863818582" sldId="265"/>
        </pc:sldMkLst>
        <pc:spChg chg="mod">
          <ac:chgData name="dlessard25 Dylan" userId="S::dlessard25@scol.qc.ca::272fd8d5-33dc-451d-9d98-54dd50ea9ac5" providerId="AD" clId="Web-{910C78F3-FD81-4C1C-8F2E-2A396C3C6DBD}" dt="2023-12-01T20:19:18.281" v="234" actId="20577"/>
          <ac:spMkLst>
            <pc:docMk/>
            <pc:sldMk cId="2863818582" sldId="265"/>
            <ac:spMk id="3" creationId="{7A9B06DE-A327-8C72-C643-1659B85998A5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19:52.109" v="258" actId="20577"/>
        <pc:sldMkLst>
          <pc:docMk/>
          <pc:sldMk cId="2540954102" sldId="266"/>
        </pc:sldMkLst>
        <pc:spChg chg="mod">
          <ac:chgData name="dlessard25 Dylan" userId="S::dlessard25@scol.qc.ca::272fd8d5-33dc-451d-9d98-54dd50ea9ac5" providerId="AD" clId="Web-{910C78F3-FD81-4C1C-8F2E-2A396C3C6DBD}" dt="2023-12-01T20:19:52.109" v="258" actId="20577"/>
          <ac:spMkLst>
            <pc:docMk/>
            <pc:sldMk cId="2540954102" sldId="266"/>
            <ac:spMk id="3" creationId="{C5DDBFA3-24DF-7921-F80C-2D8883EE12E6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0:08.141" v="270" actId="20577"/>
        <pc:sldMkLst>
          <pc:docMk/>
          <pc:sldMk cId="3688929360" sldId="267"/>
        </pc:sldMkLst>
        <pc:spChg chg="mod">
          <ac:chgData name="dlessard25 Dylan" userId="S::dlessard25@scol.qc.ca::272fd8d5-33dc-451d-9d98-54dd50ea9ac5" providerId="AD" clId="Web-{910C78F3-FD81-4C1C-8F2E-2A396C3C6DBD}" dt="2023-12-01T20:20:08.141" v="270" actId="20577"/>
          <ac:spMkLst>
            <pc:docMk/>
            <pc:sldMk cId="3688929360" sldId="267"/>
            <ac:spMk id="3" creationId="{EDF97919-B338-CB67-0A1A-4FBECED3D7E0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0:30.829" v="296" actId="20577"/>
        <pc:sldMkLst>
          <pc:docMk/>
          <pc:sldMk cId="810573383" sldId="268"/>
        </pc:sldMkLst>
        <pc:spChg chg="mod">
          <ac:chgData name="dlessard25 Dylan" userId="S::dlessard25@scol.qc.ca::272fd8d5-33dc-451d-9d98-54dd50ea9ac5" providerId="AD" clId="Web-{910C78F3-FD81-4C1C-8F2E-2A396C3C6DBD}" dt="2023-12-01T20:20:30.829" v="296" actId="20577"/>
          <ac:spMkLst>
            <pc:docMk/>
            <pc:sldMk cId="810573383" sldId="268"/>
            <ac:spMk id="3" creationId="{527592DD-C9A7-CE92-E6D0-FD01BD4AB49E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1:11.126" v="314" actId="20577"/>
        <pc:sldMkLst>
          <pc:docMk/>
          <pc:sldMk cId="600830537" sldId="269"/>
        </pc:sldMkLst>
        <pc:spChg chg="mod">
          <ac:chgData name="dlessard25 Dylan" userId="S::dlessard25@scol.qc.ca::272fd8d5-33dc-451d-9d98-54dd50ea9ac5" providerId="AD" clId="Web-{910C78F3-FD81-4C1C-8F2E-2A396C3C6DBD}" dt="2023-12-01T20:21:11.126" v="314" actId="20577"/>
          <ac:spMkLst>
            <pc:docMk/>
            <pc:sldMk cId="600830537" sldId="269"/>
            <ac:spMk id="3" creationId="{D5065A33-21A1-E14A-7C9C-D03FC061460A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2:11.908" v="355" actId="20577"/>
        <pc:sldMkLst>
          <pc:docMk/>
          <pc:sldMk cId="4173208175" sldId="270"/>
        </pc:sldMkLst>
        <pc:spChg chg="mod">
          <ac:chgData name="dlessard25 Dylan" userId="S::dlessard25@scol.qc.ca::272fd8d5-33dc-451d-9d98-54dd50ea9ac5" providerId="AD" clId="Web-{910C78F3-FD81-4C1C-8F2E-2A396C3C6DBD}" dt="2023-12-01T20:22:11.908" v="355" actId="20577"/>
          <ac:spMkLst>
            <pc:docMk/>
            <pc:sldMk cId="4173208175" sldId="270"/>
            <ac:spMk id="3" creationId="{ED1973DC-A43E-90E5-7A0A-5F8E578AF125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2:45.221" v="374" actId="20577"/>
        <pc:sldMkLst>
          <pc:docMk/>
          <pc:sldMk cId="2889688981" sldId="271"/>
        </pc:sldMkLst>
        <pc:spChg chg="mod">
          <ac:chgData name="dlessard25 Dylan" userId="S::dlessard25@scol.qc.ca::272fd8d5-33dc-451d-9d98-54dd50ea9ac5" providerId="AD" clId="Web-{910C78F3-FD81-4C1C-8F2E-2A396C3C6DBD}" dt="2023-12-01T20:22:45.221" v="374" actId="20577"/>
          <ac:spMkLst>
            <pc:docMk/>
            <pc:sldMk cId="2889688981" sldId="271"/>
            <ac:spMk id="3" creationId="{FEE9055A-16AC-D066-54A3-C40082EF0EE2}"/>
          </ac:spMkLst>
        </pc:spChg>
      </pc:sldChg>
      <pc:sldChg chg="modSp new">
        <pc:chgData name="dlessard25 Dylan" userId="S::dlessard25@scol.qc.ca::272fd8d5-33dc-451d-9d98-54dd50ea9ac5" providerId="AD" clId="Web-{910C78F3-FD81-4C1C-8F2E-2A396C3C6DBD}" dt="2023-12-01T20:23:22.550" v="402" actId="20577"/>
        <pc:sldMkLst>
          <pc:docMk/>
          <pc:sldMk cId="3225382356" sldId="272"/>
        </pc:sldMkLst>
        <pc:spChg chg="mod">
          <ac:chgData name="dlessard25 Dylan" userId="S::dlessard25@scol.qc.ca::272fd8d5-33dc-451d-9d98-54dd50ea9ac5" providerId="AD" clId="Web-{910C78F3-FD81-4C1C-8F2E-2A396C3C6DBD}" dt="2023-12-01T20:23:22.550" v="402" actId="20577"/>
          <ac:spMkLst>
            <pc:docMk/>
            <pc:sldMk cId="3225382356" sldId="272"/>
            <ac:spMk id="3" creationId="{CBEFE36F-6FF3-DAED-B380-58C86F736A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Contraception fait par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Dylan </a:t>
            </a:r>
            <a:r>
              <a:rPr lang="en-US" dirty="0" err="1">
                <a:cs typeface="Calibri Light"/>
              </a:rPr>
              <a:t>lessard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labbé</a:t>
            </a:r>
            <a:br>
              <a:rPr lang="en-US" dirty="0">
                <a:cs typeface="Calibri Light"/>
              </a:rPr>
            </a:br>
            <a:r>
              <a:rPr lang="en-US" sz="3200" dirty="0" err="1">
                <a:cs typeface="Calibri Light"/>
              </a:rPr>
              <a:t>assosiation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6B92-3389-6816-4BFC-0BD83844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B06DE-A327-8C72-C643-1659B8599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stérilet</a:t>
            </a:r>
            <a:r>
              <a:rPr lang="en-US" dirty="0">
                <a:cs typeface="Calibri"/>
              </a:rPr>
              <a:t>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18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2D1F9-FE1D-E74D-5232-03A85D054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BFA3-24DF-7921-F80C-2D8883EE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stérilet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un </a:t>
            </a:r>
            <a:r>
              <a:rPr lang="en-US" dirty="0" err="1">
                <a:cs typeface="Calibri"/>
              </a:rPr>
              <a:t>dispositif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forme</a:t>
            </a:r>
            <a:r>
              <a:rPr lang="en-US" dirty="0">
                <a:cs typeface="Calibri"/>
              </a:rPr>
              <a:t> de T qui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3cm par 3 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54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5461-1400-7A41-7191-A9108045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97919-B338-CB67-0A1A-4FBECED3D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29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5D75-E24E-C4E7-ED14-125AACEA7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592DD-C9A7-CE92-E6D0-FD01BD4AB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Une </a:t>
            </a:r>
            <a:r>
              <a:rPr lang="en-US" dirty="0" err="1">
                <a:cs typeface="Calibri"/>
              </a:rPr>
              <a:t>vasectomie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un </a:t>
            </a:r>
            <a:r>
              <a:rPr lang="en-US" dirty="0" err="1">
                <a:cs typeface="Calibri"/>
              </a:rPr>
              <a:t>opération</a:t>
            </a:r>
            <a:r>
              <a:rPr lang="en-US" dirty="0">
                <a:cs typeface="Calibri"/>
              </a:rPr>
              <a:t> pour </a:t>
            </a:r>
            <a:r>
              <a:rPr lang="en-US" dirty="0" err="1">
                <a:cs typeface="Calibri"/>
              </a:rPr>
              <a:t>rendre</a:t>
            </a:r>
            <a:r>
              <a:rPr lang="en-US" dirty="0">
                <a:cs typeface="Calibri"/>
              </a:rPr>
              <a:t> un homme </a:t>
            </a:r>
            <a:r>
              <a:rPr lang="en-US" dirty="0" err="1">
                <a:cs typeface="Calibri"/>
              </a:rPr>
              <a:t>stéril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810573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64DE-BB1E-FC85-B53E-B20E5865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65A33-21A1-E14A-7C9C-D03FC0614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contraceptible</a:t>
            </a:r>
            <a:r>
              <a:rPr lang="en-US" dirty="0">
                <a:cs typeface="Calibri"/>
              </a:rPr>
              <a:t> injectable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30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76337-6973-DCD4-90EF-E6CF1E42E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73DC-A43E-90E5-7A0A-5F8E578AF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contraceptible</a:t>
            </a:r>
            <a:r>
              <a:rPr lang="en-US" dirty="0">
                <a:cs typeface="Calibri"/>
              </a:rPr>
              <a:t> injectable </a:t>
            </a:r>
            <a:r>
              <a:rPr lang="en-US" dirty="0" err="1">
                <a:cs typeface="Calibri"/>
              </a:rPr>
              <a:t>consiste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l'injection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intramusculaitr</a:t>
            </a:r>
            <a:r>
              <a:rPr lang="en-US" dirty="0">
                <a:cs typeface="Calibri"/>
              </a:rPr>
              <a:t> D'un </a:t>
            </a:r>
            <a:r>
              <a:rPr lang="en-US" dirty="0" err="1">
                <a:cs typeface="Calibri"/>
              </a:rPr>
              <a:t>progestatif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asser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dosé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173208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6B7A-4F13-2046-80EC-300A6F69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055A-16AC-D066-54A3-C40082EF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lingature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  <a:r>
              <a:rPr lang="en-US" dirty="0">
                <a:cs typeface="Calibri"/>
              </a:rPr>
              <a:t>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88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C7A83-046A-8FF0-6AAC-CAE7096E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FE36F-6FF3-DAED-B380-58C86F736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lingature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trompes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consiste</a:t>
            </a:r>
            <a:r>
              <a:rPr lang="en-US" dirty="0">
                <a:cs typeface="Calibri"/>
              </a:rPr>
              <a:t> à </a:t>
            </a:r>
            <a:r>
              <a:rPr lang="en-US" dirty="0" err="1">
                <a:cs typeface="Calibri"/>
              </a:rPr>
              <a:t>fermer</a:t>
            </a:r>
            <a:r>
              <a:rPr lang="en-US">
                <a:cs typeface="Calibri"/>
              </a:rPr>
              <a:t> le passage des tubes</a:t>
            </a:r>
          </a:p>
        </p:txBody>
      </p:sp>
    </p:spTree>
    <p:extLst>
      <p:ext uri="{BB962C8B-B14F-4D97-AF65-F5344CB8AC3E}">
        <p14:creationId xmlns:p14="http://schemas.microsoft.com/office/powerpoint/2010/main" val="322538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908BB-8EC1-6023-07B8-28DC97C22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72494-BDAE-03F4-8A98-2AB70AA5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contraceptive ??</a:t>
            </a:r>
          </a:p>
        </p:txBody>
      </p:sp>
    </p:spTree>
    <p:extLst>
      <p:ext uri="{BB962C8B-B14F-4D97-AF65-F5344CB8AC3E}">
        <p14:creationId xmlns:p14="http://schemas.microsoft.com/office/powerpoint/2010/main" val="314093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083FB-6964-8BDB-6712-FA443A03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569CF-27D1-4EF1-53E1-FF2A19B8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Une </a:t>
            </a:r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contraceptive </a:t>
            </a:r>
            <a:r>
              <a:rPr lang="en-US" dirty="0" err="1">
                <a:cs typeface="Calibri"/>
              </a:rPr>
              <a:t>sert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empêcher</a:t>
            </a:r>
            <a:r>
              <a:rPr lang="en-US" dirty="0">
                <a:cs typeface="Calibri"/>
              </a:rPr>
              <a:t> la </a:t>
            </a:r>
            <a:r>
              <a:rPr lang="en-US" dirty="0" err="1">
                <a:cs typeface="Calibri"/>
              </a:rPr>
              <a:t>grossesse</a:t>
            </a:r>
            <a:r>
              <a:rPr lang="en-US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31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C7230-6775-B3E6-A618-E21980AC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4041-4E5A-8F02-CBBA-C6D8AE439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 </a:t>
            </a:r>
            <a:r>
              <a:rPr lang="en-US" dirty="0" err="1">
                <a:cs typeface="Calibri"/>
              </a:rPr>
              <a:t>lendemain</a:t>
            </a:r>
            <a:r>
              <a:rPr lang="en-US" dirty="0">
                <a:cs typeface="Calibri"/>
              </a:rPr>
              <a:t> ?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531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D046-5BF4-D631-09A6-1E1CE74A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8F68-8DEB-1B45-FE83-500106E59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Une </a:t>
            </a:r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 </a:t>
            </a:r>
            <a:r>
              <a:rPr lang="en-US" dirty="0" err="1">
                <a:cs typeface="Calibri"/>
              </a:rPr>
              <a:t>lendemain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sert</a:t>
            </a:r>
            <a:r>
              <a:rPr lang="en-US" dirty="0">
                <a:cs typeface="Calibri"/>
              </a:rPr>
              <a:t> a </a:t>
            </a:r>
            <a:r>
              <a:rPr lang="en-US" dirty="0" err="1">
                <a:cs typeface="Calibri"/>
              </a:rPr>
              <a:t>empêcher</a:t>
            </a:r>
            <a:r>
              <a:rPr lang="en-US" dirty="0">
                <a:cs typeface="Calibri"/>
              </a:rPr>
              <a:t> la </a:t>
            </a:r>
            <a:r>
              <a:rPr lang="en-US" dirty="0" err="1">
                <a:cs typeface="Calibri"/>
              </a:rPr>
              <a:t>grossesse</a:t>
            </a:r>
            <a:r>
              <a:rPr lang="en-US" dirty="0">
                <a:cs typeface="Calibri"/>
              </a:rPr>
              <a:t> après </a:t>
            </a:r>
            <a:r>
              <a:rPr lang="en-US" dirty="0" err="1">
                <a:cs typeface="Calibri"/>
              </a:rPr>
              <a:t>une</a:t>
            </a:r>
            <a:r>
              <a:rPr lang="en-US" dirty="0">
                <a:cs typeface="Calibri"/>
              </a:rPr>
              <a:t> relation </a:t>
            </a:r>
            <a:r>
              <a:rPr lang="en-US" dirty="0" err="1">
                <a:cs typeface="Calibri"/>
              </a:rPr>
              <a:t>sexuel</a:t>
            </a:r>
          </a:p>
        </p:txBody>
      </p:sp>
    </p:spTree>
    <p:extLst>
      <p:ext uri="{BB962C8B-B14F-4D97-AF65-F5344CB8AC3E}">
        <p14:creationId xmlns:p14="http://schemas.microsoft.com/office/powerpoint/2010/main" val="394980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5394-495B-365D-5FEA-D016D00FA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A0201-4D7C-264F-F32C-1CFFBF49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</a:t>
            </a:r>
            <a:r>
              <a:rPr lang="en-US" dirty="0">
                <a:cs typeface="Calibri"/>
              </a:rPr>
              <a:t> condom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80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549B-67CA-E654-E2F7-116E5346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B8427-49B8-D750-4E4D-C0AF3D4FB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condom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envelloppe</a:t>
            </a:r>
            <a:r>
              <a:rPr lang="en-US" dirty="0">
                <a:cs typeface="Calibri"/>
              </a:rPr>
              <a:t> fait de latex pour </a:t>
            </a:r>
            <a:r>
              <a:rPr lang="en-US" dirty="0" err="1">
                <a:cs typeface="Calibri"/>
              </a:rPr>
              <a:t>empêcher</a:t>
            </a:r>
            <a:r>
              <a:rPr lang="en-US" dirty="0">
                <a:cs typeface="Calibri"/>
              </a:rPr>
              <a:t> la </a:t>
            </a:r>
            <a:r>
              <a:rPr lang="en-US" dirty="0" err="1">
                <a:cs typeface="Calibri"/>
              </a:rPr>
              <a:t>grossesse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36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85599-6769-6D7D-0984-4D19CFA4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ECA28-02CD-FCAD-FB04-2ADD53E0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Ques'ce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qu'un</a:t>
            </a:r>
            <a:r>
              <a:rPr lang="en-US" dirty="0">
                <a:cs typeface="Calibri"/>
              </a:rPr>
              <a:t> timbre </a:t>
            </a:r>
            <a:r>
              <a:rPr lang="en-US" dirty="0" err="1">
                <a:cs typeface="Calibri"/>
              </a:rPr>
              <a:t>contraceptible</a:t>
            </a:r>
            <a:r>
              <a:rPr lang="en-US" dirty="0">
                <a:cs typeface="Calibri"/>
              </a:rPr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70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16CE-79A8-5673-2D04-67A164E9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427D9-BED0-642D-DC1D-AA6475ED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timbre </a:t>
            </a:r>
            <a:r>
              <a:rPr lang="en-US" dirty="0" err="1">
                <a:cs typeface="Calibri"/>
              </a:rPr>
              <a:t>contraceptible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un timbre que </a:t>
            </a:r>
            <a:r>
              <a:rPr lang="en-US" dirty="0" err="1">
                <a:cs typeface="Calibri"/>
              </a:rPr>
              <a:t>lon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colle</a:t>
            </a:r>
            <a:r>
              <a:rPr lang="en-US" dirty="0">
                <a:cs typeface="Calibri"/>
              </a:rPr>
              <a:t> sur la </a:t>
            </a:r>
            <a:r>
              <a:rPr lang="en-US" dirty="0" err="1">
                <a:cs typeface="Calibri"/>
              </a:rPr>
              <a:t>peau</a:t>
            </a:r>
            <a:r>
              <a:rPr lang="en-US" dirty="0">
                <a:cs typeface="Calibri"/>
              </a:rPr>
              <a:t> qui </a:t>
            </a:r>
            <a:r>
              <a:rPr lang="en-US" dirty="0" err="1">
                <a:cs typeface="Calibri"/>
              </a:rPr>
              <a:t>contient</a:t>
            </a:r>
            <a:r>
              <a:rPr lang="en-US" dirty="0">
                <a:cs typeface="Calibri"/>
              </a:rPr>
              <a:t> 2 hormones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 fait par  Dylan lessard labbé assosiation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90</cp:revision>
  <dcterms:created xsi:type="dcterms:W3CDTF">2023-12-01T20:11:31Z</dcterms:created>
  <dcterms:modified xsi:type="dcterms:W3CDTF">2023-12-01T20:23:25Z</dcterms:modified>
</cp:coreProperties>
</file>