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502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902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631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48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23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769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106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76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84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08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149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950B4-78C8-4592-97CB-4F1EEEFD9B98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052A-332B-4D52-AEF3-BB08FBB99C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89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Projet 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Dylan Lessard </a:t>
            </a:r>
            <a:r>
              <a:rPr lang="fr-CA"/>
              <a:t>Labbé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3421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55" y="215153"/>
            <a:ext cx="10230523" cy="59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9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72122"/>
            <a:ext cx="10844604" cy="63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4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come an take your time</a:t>
            </a:r>
            <a:br>
              <a:rPr lang="en-US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2519362"/>
            <a:ext cx="32385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6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027049" cy="66051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23666" y="-986704"/>
            <a:ext cx="429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 I take you home where we can be alone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4732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asked</a:t>
            </a:r>
            <a:r>
              <a:rPr lang="fr-CA" dirty="0"/>
              <a:t> for </a:t>
            </a:r>
            <a:r>
              <a:rPr lang="fr-CA" dirty="0" err="1"/>
              <a:t>his</a:t>
            </a:r>
            <a:r>
              <a:rPr lang="fr-CA" dirty="0"/>
              <a:t> </a:t>
            </a:r>
            <a:r>
              <a:rPr lang="fr-CA" dirty="0" err="1"/>
              <a:t>name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44" y="1404939"/>
            <a:ext cx="10516511" cy="43529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9" y="2206624"/>
            <a:ext cx="3429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42" y="23964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340" y="1246443"/>
            <a:ext cx="4883319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4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01358" cy="562573"/>
          </a:xfrm>
        </p:spPr>
        <p:txBody>
          <a:bodyPr/>
          <a:lstStyle/>
          <a:p>
            <a:r>
              <a:rPr lang="fr-CA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3" y="817582"/>
            <a:ext cx="6357881" cy="5238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6683" y="817582"/>
            <a:ext cx="2990625" cy="5278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715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125"/>
            <a:ext cx="10820400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0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411218"/>
            <a:ext cx="10211685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59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</Words>
  <Application>Microsoft Office PowerPoint</Application>
  <PresentationFormat>Grand écran</PresentationFormat>
  <Paragraphs>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Projet g</vt:lpstr>
      <vt:lpstr>So come an take your time </vt:lpstr>
      <vt:lpstr>Présentation PowerPoint</vt:lpstr>
      <vt:lpstr>asked for his name</vt:lpstr>
      <vt:lpstr>Présentation PowerPoint</vt:lpstr>
      <vt:lpstr>Présentation PowerPoint</vt:lpstr>
      <vt:lpstr>.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g</dc:title>
  <dc:creator>CSBE</dc:creator>
  <cp:lastModifiedBy>dlessard25 Dylan</cp:lastModifiedBy>
  <cp:revision>6</cp:revision>
  <dcterms:created xsi:type="dcterms:W3CDTF">2020-11-13T15:37:14Z</dcterms:created>
  <dcterms:modified xsi:type="dcterms:W3CDTF">2024-01-25T20:08:43Z</dcterms:modified>
</cp:coreProperties>
</file>