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90FA9-6C8E-497D-880E-A475EE6CEA35}" v="18" dt="2023-03-24T15:53:5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Wegener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1C9B-AB54-06F1-0B63-9A0831FE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C5463F-65D2-02C8-23FC-384894616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262" y="-129695"/>
            <a:ext cx="5278381" cy="6536696"/>
          </a:xfrm>
        </p:spPr>
      </p:pic>
    </p:spTree>
    <p:extLst>
      <p:ext uri="{BB962C8B-B14F-4D97-AF65-F5344CB8AC3E}">
        <p14:creationId xmlns:p14="http://schemas.microsoft.com/office/powerpoint/2010/main" val="166731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AE30-8EA2-9983-7BA2-C2489C6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FFDED79-2B67-6C54-04F4-D8CBED527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149890"/>
            <a:ext cx="8373663" cy="5027073"/>
          </a:xfrm>
        </p:spPr>
      </p:pic>
    </p:spTree>
    <p:extLst>
      <p:ext uri="{BB962C8B-B14F-4D97-AF65-F5344CB8AC3E}">
        <p14:creationId xmlns:p14="http://schemas.microsoft.com/office/powerpoint/2010/main" val="22000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CDE2-AD25-3E1D-0498-0DEA292B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19D8CFB-47EA-5302-1D01-206819DFF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837" y="661059"/>
            <a:ext cx="7228588" cy="5530281"/>
          </a:xfrm>
        </p:spPr>
      </p:pic>
    </p:spTree>
    <p:extLst>
      <p:ext uri="{BB962C8B-B14F-4D97-AF65-F5344CB8AC3E}">
        <p14:creationId xmlns:p14="http://schemas.microsoft.com/office/powerpoint/2010/main" val="271865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Wegener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2023-03-24T15:51:21Z</dcterms:created>
  <dcterms:modified xsi:type="dcterms:W3CDTF">2023-03-24T15:54:14Z</dcterms:modified>
</cp:coreProperties>
</file>