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CB3B24-303C-46EE-931D-227CC8E8FDAC}" v="734" dt="2023-03-14T15:00:17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13212 2184 16383 0 0,'16'5'0'0'0,"39"5"0"0"0,51 7 0 0 0,46 5 0 0 0,57 9 0 0 0,44 6 0 0 0,38 0 0 0 0,4 0 0 0 0,10 9 0 0 0,12 3 0 0 0,11-3 0 0 0,2 3 0 0 0,-15 7 0 0 0,-9-1 0 0 0,-44-5 0 0 0,-47-11 0 0 0,-58-12 0 0 0,-46-11 0 0 0,-33-8 0 0 0,-23-5 0 0 0,-6-4 0 0 0,-8-1 0 0 0,-7 0 0 0 0,-9 0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16728 1203 16383 0 0,'0'0'0'0'0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16836 1028 16383 0 0,'5'-4'0'0'0,"4"-6"0"0"0,6-4 0 0 0,9-5 0 0 0,3 1 0 0 0,12 3 0 0 0,2 1 0 0 0,-1 2 0 0 0,5 3 0 0 0,0 4 0 0 0,0 2 0 0 0,5 1 0 0 0,-1 2 0 0 0,-5 1 0 0 0,-1-1 0 0 0,-5 1 0 0 0,-3-1 0 0 0,-5 5 0 0 0,-7 5 0 0 0,-7 5 0 0 0,-15 8 0 0 0,-17 5 0 0 0,-9 2 0 0 0,-5 0 0 0 0,-5-1 0 0 0,-2-2 0 0 0,-7 0 0 0 0,0-1 0 0 0,2-1 0 0 0,18-4 0 0 0,36-2 0 0 0,19-4 0 0 0,9-4 0 0 0,11 0 0 0 0,5-1 0 0 0,1-3 0 0 0,0-3 0 0 0,-1 3 0 0 0,-7 4 0 0 0,-6 0 0 0 0,-8 2 0 0 0,-9 4 0 0 0,-18 16 0 0 0,-14 8 0 0 0,-26 9 0 0 0,-14 6 0 0 0,-10-3 0 0 0,-2-1 0 0 0,3-6 0 0 0,3-2 0 0 0,7-9 0 0 0,11-10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2810 6513 16383 0 0,'-4'-4'0'0'0,"7"-15"0"0"0,13-8 0 0 0,25-9 0 0 0,31-12 0 0 0,20-3 0 0 0,41-19 0 0 0,29-16 0 0 0,26-20 0 0 0,17-12 0 0 0,13-6 0 0 0,5 4 0 0 0,5 1 0 0 0,4 2 0 0 0,-4 9 0 0 0,-11 10 0 0 0,-8 12 0 0 0,-17 6 0 0 0,-22 7 0 0 0,-12 3 0 0 0,-15 8 0 0 0,-8 10 0 0 0,-4 9 0 0 0,-7 3 0 0 0,0-1 0 0 0,-4-2 0 0 0,1-4 0 0 0,9-8 0 0 0,5-4 0 0 0,9-6 0 0 0,14-7 0 0 0,15-1 0 0 0,6-2 0 0 0,13-4 0 0 0,8-3 0 0 0,5-3 0 0 0,1 9 0 0 0,0 8 0 0 0,4 9 0 0 0,-4 12 0 0 0,-10 7 0 0 0,-10 12 0 0 0,-7 0 0 0 0,-22 6 0 0 0,-14 1 0 0 0,-8 5 0 0 0,0 0 0 0 0,7 3 0 0 0,6 3 0 0 0,8 4 0 0 0,16 3 0 0 0,18 2 0 0 0,1 1 0 0 0,7 0 0 0 0,9 1 0 0 0,10-1 0 0 0,13 1 0 0 0,14-1 0 0 0,16 1 0 0 0,5-1 0 0 0,9-16 0 0 0,10-10 0 0 0,3-6 0 0 0,11-3 0 0 0,0-5 0 0 0,-9-7 0 0 0,-21 1 0 0 0,-28-2 0 0 0,-30 7 0 0 0,-29 7 0 0 0,-17 8 0 0 0,-23 9 0 0 0,-12 7 0 0 0,0 6 0 0 0,1 3 0 0 0,1 2 0 0 0,7 1 0 0 0,8-1 0 0 0,3 1 0 0 0,-2-1 0 0 0,-2 4 0 0 0,8 12 0 0 0,-4 6 0 0 0,1 10 0 0 0,4 8 0 0 0,-2 2 0 0 0,8 3 0 0 0,0 9 0 0 0,-4-6 0 0 0,-5 3 0 0 0,-5 2 0 0 0,1 11 0 0 0,5 5 0 0 0,6 9 0 0 0,16 11 0 0 0,13 6 0 0 0,22 13 0 0 0,4 1 0 0 0,6-2 0 0 0,1 0 0 0 0,9 8 0 0 0,-4-1 0 0 0,-1 5 0 0 0,-8 1 0 0 0,-13-4 0 0 0,-16-9 0 0 0,-18-9 0 0 0,-14-11 0 0 0,-9-2 0 0 0,-12-11 0 0 0,1 1 0 0 0,-10-8 0 0 0,-2 4 0 0 0,1-7 0 0 0,-2 1 0 0 0,-3 7 0 0 0,2 20 0 0 0,0 14 0 0 0,-12-2 0 0 0,-6-7 0 0 0,-2-5 0 0 0,0 1 0 0 0,-3 1 0 0 0,-5-1 0 0 0,1 8 0 0 0,-7-6 0 0 0,1 0 0 0 0,-1 2 0 0 0,-7 3 0 0 0,-12-8 0 0 0,-4-1 0 0 0,-12-7 0 0 0,-7-1 0 0 0,-2-1 0 0 0,1-1 0 0 0,-3-6 0 0 0,0 2 0 0 0,-1 0 0 0 0,-5-3 0 0 0,-3-2 0 0 0,-7-5 0 0 0,1-1 0 0 0,-4-3 0 0 0,-1 6 0 0 0,1 8 0 0 0,14 15 0 0 0,12 15 0 0 0,6 8 0 0 0,-6-4 0 0 0,-6-2 0 0 0,-7 2 0 0 0,-8-3 0 0 0,-5-9 0 0 0,-6-7 0 0 0,3-2 0 0 0,-1-7 0 0 0,0-10 0 0 0,-3-9 0 0 0,-3-12 0 0 0,-5-10 0 0 0,-3-4 0 0 0,-2-5 0 0 0,-2-4 0 0 0,-9 2 0 0 0,-7-5 0 0 0,-20 2 0 0 0,-6-3 0 0 0,-11-3 0 0 0,-3-5 0 0 0,-6 0 0 0 0,3-5 0 0 0,8-3 0 0 0,9 0 0 0 0,15-1 0 0 0,16-3 0 0 0,15-2 0 0 0,10-1 0 0 0,7-2 0 0 0,12 3 0 0 0,6 6 0 0 0,-1 4 0 0 0,-3 5 0 0 0,-3-2 0 0 0,-2-3 0 0 0,-8-4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22881 9695 16383 0 0,'0'-8'0'0'0,"0"-8"0"0"0,0-12 0 0 0,0-11 0 0 0,-8-7 0 0 0,-4 0 0 0 0,1-1 0 0 0,-2-5 0 0 0,1 2 0 0 0,-2 6 0 0 0,2 5 0 0 0,3 2 0 0 0,3 2 0 0 0,-2-1 0 0 0,-4-7 0 0 0,-4 0 0 0 0,-3 3 0 0 0,-3-5 0 0 0,-2 1 0 0 0,-5-1 0 0 0,-2 0 0 0 0,0 2 0 0 0,1 5 0 0 0,-3 0 0 0 0,0 3 0 0 0,1 2 0 0 0,-7-6 0 0 0,3 0 0 0 0,4 1 0 0 0,2-5 0 0 0,2 0 0 0 0,7 4 0 0 0,2-1 0 0 0,0 3 0 0 0,3 3 0 0 0,0 4 0 0 0,0 2 0 0 0,1-2 0 0 0,4 0 0 0 0,-1-4 0 0 0,-6-4 0 0 0,-5 1 0 0 0,3 2 0 0 0,-1 3 0 0 0,4-2 0 0 0,1-3 0 0 0,-2-4 0 0 0,-6-4 0 0 0,1 2 0 0 0,-5-6 0 0 0,-6-7 0 0 0,-1 2 0 0 0,0 1 0 0 0,3 6 0 0 0,2 2 0 0 0,-3 0 0 0 0,1 4 0 0 0,1 4 0 0 0,2 5 0 0 0,-3-2 0 0 0,-9-3 0 0 0,-6 1 0 0 0,-9-4 0 0 0,-7-2 0 0 0,-3 0 0 0 0,3 0 0 0 0,2-3 0 0 0,3 8 0 0 0,4 0 0 0 0,1-2 0 0 0,2-2 0 0 0,-5-4 0 0 0,0-3 0 0 0,4 3 0 0 0,3 0 0 0 0,1 0 0 0 0,-5 2 0 0 0,-1 0 0 0 0,3 4 0 0 0,-2-1 0 0 0,-1-3 0 0 0,5 3 0 0 0,6 3 0 0 0,6 5 0 0 0,-3-7 0 0 0,-5-1 0 0 0,-7-2 0 0 0,-3-2 0 0 0,-2 1 0 0 0,-8-1 0 0 0,-7-1 0 0 0,-5-3 0 0 0,-6-1 0 0 0,-9-2 0 0 0,-1-1 0 0 0,2-1 0 0 0,4 5 0 0 0,2 1 0 0 0,8 0 0 0 0,8 0 0 0 0,2-2 0 0 0,0-1 0 0 0,-13-5 0 0 0,-6-9 0 0 0,-12-6 0 0 0,-12-5 0 0 0,-7-5 0 0 0,4 8 0 0 0,-7 2 0 0 0,2 3 0 0 0,9 13 0 0 0,15 8 0 0 0,4 11 0 0 0,15 8 0 0 0,15 7 0 0 0,9 9 0 0 0,10 5 0 0 0,7 4 0 0 0,6 2 0 0 0,-6-3 0 0 0,-1-1 0 0 0,1 0 0 0 0,-1 1 0 0 0,0 0 0 0 0,2 2 0 0 0,-1 0 0 0 0,-4-4 0 0 0,-3 0 0 0 0,-13-1 0 0 0,-21-7 0 0 0,-20-7 0 0 0,-17 0 0 0 0,-8 4 0 0 0,-1 4 0 0 0,12 5 0 0 0,11 3 0 0 0,14 2 0 0 0,3 2 0 0 0,2-4 0 0 0,2-1 0 0 0,1 0 0 0 0,4-3 0 0 0,11 0 0 0 0,3-3 0 0 0,6-5 0 0 0,0-3 0 0 0,-1 2 0 0 0,1-1 0 0 0,-4 3 0 0 0,-5 3 0 0 0,3 1 0 0 0,-2-3 0 0 0,6-4 0 0 0,3 3 0 0 0,-3-2 0 0 0,0 3 0 0 0,-15 3 0 0 0,-8-1 0 0 0,-9 2 0 0 0,-7 3 0 0 0,-12-3 0 0 0,-6 1 0 0 0,-6-7 0 0 0,-2-1 0 0 0,-4-3 0 0 0,2 3 0 0 0,7 4 0 0 0,7 4 0 0 0,7 4 0 0 0,12-2 0 0 0,4-4 0 0 0,12 0 0 0 0,13 2 0 0 0,6 2 0 0 0,2-2 0 0 0,1-3 0 0 0,2-1 0 0 0,-5 4 0 0 0,2 1 0 0 0,7 4 0 0 0,-4-3 0 0 0,0 0 0 0 0,-7 1 0 0 0,3 2 0 0 0,2-3 0 0 0,-4 0 0 0 0,-2-3 0 0 0,-3 0 0 0 0,-1 2 0 0 0,-8-3 0 0 0,3-3 0 0 0,0 1 0 0 0,2 2 0 0 0,-1 3 0 0 0,2 4 0 0 0,-6 1 0 0 0,-10 2 0 0 0,0 1 0 0 0,-5 1 0 0 0,-5-1 0 0 0,-7 1 0 0 0,0-1 0 0 0,-6 1 0 0 0,-10 3 0 0 0,-3 3 0 0 0,4 3 0 0 0,3 0 0 0 0,2 4 0 0 0,1-2 0 0 0,-1 7 0 0 0,15 0 0 0 0,3-3 0 0 0,9-5 0 0 0,9 1 0 0 0,12-2 0 0 0,8-3 0 0 0,3-2 0 0 0,1 1 0 0 0,4 1 0 0 0,1-1 0 0 0,-2-2 0 0 0,3-2 0 0 0,-14 4 0 0 0,-11 1 0 0 0,-3 7 0 0 0,-9 1 0 0 0,-8 4 0 0 0,-9-3 0 0 0,-1 1 0 0 0,-19-2 0 0 0,-12-4 0 0 0,-9-4 0 0 0,-10 1 0 0 0,-9 10 0 0 0,-1 1 0 0 0,3-2 0 0 0,-2-5 0 0 0,2-4 0 0 0,9-3 0 0 0,25-2 0 0 0,24-3 0 0 0,23 0 0 0 0,19-1 0 0 0,7 0 0 0 0,0 0 0 0 0,-8 1 0 0 0,-20 0 0 0 0,-20-1 0 0 0,-22 1 0 0 0,-16 5 0 0 0,-8 6 0 0 0,1 1 0 0 0,1 3 0 0 0,15-1 0 0 0,6 2 0 0 0,12 2 0 0 0,17-1 0 0 0,9-5 0 0 0,9 1 0 0 0,13-2 0 0 0,7-3 0 0 0,7-3 0 0 0,8-2 0 0 0,4-2 0 0 0,0 4 0 0 0,-5 0 0 0 0,-13 4 0 0 0,-9 1 0 0 0,-16 12 0 0 0,-16 3 0 0 0,-9 1 0 0 0,2 1 0 0 0,0 5 0 0 0,-3 1 0 0 0,8-1 0 0 0,10-5 0 0 0,10-8 0 0 0,5-2 0 0 0,3 4 0 0 0,1 3 0 0 0,1 2 0 0 0,7-4 0 0 0,4-5 0 0 0,6-6 0 0 0,7-1 0 0 0,6-1 0 0 0,-6-3 0 0 0,-1-3 0 0 0,-12 13 0 0 0,-11 12 0 0 0,-14 10 0 0 0,-7 8 0 0 0,5 0 0 0 0,4 1 0 0 0,-1-3 0 0 0,9-5 0 0 0,11-8 0 0 0,11-7 0 0 0,3 2 0 0 0,4 1 0 0 0,0 0 0 0 0,3-1 0 0 0,1 3 0 0 0,7 6 0 0 0,2 5 0 0 0,-3 5 0 0 0,-1-2 0 0 0,3 1 0 0 0,6-3 0 0 0,1-5 0 0 0,4-4 0 0 0,0 1 0 0 0,1-1 0 0 0,-1-1 0 0 0,-3-3 0 0 0,-3-2 0 0 0,-2-1 0 0 0,-2 4 0 0 0,-2-3 0 0 0,0-2 0 0 0,-1-1 0 0 0,0 4 0 0 0,0 2 0 0 0,0 0 0 0 0,1-1 0 0 0,-1 3 0 0 0,5-4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7192 2326 16383 0 0,'0'17'0'0'0,"1"23"0"0"0,-1 19 0 0 0,-5 27 0 0 0,-11 27 0 0 0,-7 29 0 0 0,-1 13 0 0 0,1-1 0 0 0,3-5 0 0 0,0-9 0 0 0,5-25 0 0 0,4-23 0 0 0,4-27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6778 2548 16383 0 0,'0'-4'0'0'0,"14"-10"0"0"0,8-3 0 0 0,18-3 0 0 0,21-7 0 0 0,30-3 0 0 0,14-2 0 0 0,6 1 0 0 0,3-3 0 0 0,0-1 0 0 0,-2 1 0 0 0,4 2 0 0 0,-10 7 0 0 0,-10-2 0 0 0,-8-1 0 0 0,-5 5 0 0 0,-14 2 0 0 0,-4 5 0 0 0,-10 4 0 0 0,-1 5 0 0 0,-2 4 0 0 0,5 2 0 0 0,0 1 0 0 0,-6 0 0 0 0,3 1 0 0 0,-5 0 0 0 0,-2 4 0 0 0,0 6 0 0 0,0 4 0 0 0,1 5 0 0 0,-4-1 0 0 0,-5 0 0 0 0,-9-3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7584 2548 16383 0 0,'-4'4'0'0'0,"-1"6"0"0"0,0 14 0 0 0,5 11 0 0 0,7 18 0 0 0,8 18 0 0 0,4 10 0 0 0,0 4 0 0 0,5 1 0 0 0,-1-10 0 0 0,-5-14 0 0 0,-1-13 0 0 0,0-11 0 0 0,6-12 0 0 0,7-10 0 0 0,3-9 0 0 0,3-4 0 0 0,5-4 0 0 0,8-1 0 0 0,5 0 0 0 0,5 0 0 0 0,2 0 0 0 0,9 1 0 0 0,9 0 0 0 0,-4 1 0 0 0,-6 0 0 0 0,-2-4 0 0 0,-9-6 0 0 0,-13-5 0 0 0,-15-4 0 0 0,-13-3 0 0 0,-8-6 0 0 0,-7-2 0 0 0,-3 0 0 0 0,-1 0 0 0 0,-1-2 0 0 0,0-5 0 0 0,1 0 0 0 0,-4-7 0 0 0,-4 0 0 0 0,-2 4 0 0 0,-2-6 0 0 0,1 2 0 0 0,2 4 0 0 0,0 5 0 0 0,1 4 0 0 0,2 3 0 0 0,3 3 0 0 0,2 0 0 0 0,2-2 0 0 0,0 6 0 0 0,2 16 0 0 0,3 18 0 0 0,2 9 0 0 0,0 11 0 0 0,-1 3 0 0 0,-2 0 0 0 0,-1 2 0 0 0,-1 3 0 0 0,0-1 0 0 0,-1-4 0 0 0,0 2 0 0 0,-1-3 0 0 0,1-3 0 0 0,0-3 0 0 0,0 2 0 0 0,4 0 0 0 0,5-1 0 0 0,6-2 0 0 0,0-6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8326 2096 16383 0 0,'-4'4'0'0'0,"-1"5"0"0"0,0 15 0 0 0,1 7 0 0 0,1 11 0 0 0,2 7 0 0 0,0 8 0 0 0,0 4 0 0 0,1 3 0 0 0,0 0 0 0 0,1 2 0 0 0,-1 3 0 0 0,0 3 0 0 0,0-3 0 0 0,0 5 0 0 0,0-6 0 0 0,0-1 0 0 0,0-8 0 0 0,0-1 0 0 0,0-7 0 0 0,0-7 0 0 0,0-7 0 0 0,0-2 0 0 0,0-3 0 0 0,0-2 0 0 0,0-2 0 0 0,0 2 0 0 0,0 0 0 0 0,0 0 0 0 0,0-2 0 0 0,0 8 0 0 0,0 5 0 0 0,0 10 0 0 0,0 5 0 0 0,0 5 0 0 0,0-3 0 0 0,0-8 0 0 0,0-4 0 0 0,-4-5 0 0 0,-1-10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8343 2466 16383 0 0,'8'0'0'0'0,"12"0"0"0"0,6 0 0 0 0,7 0 0 0 0,2 0 0 0 0,4 5 0 0 0,3 0 0 0 0,-1 1 0 0 0,1-2 0 0 0,7-1 0 0 0,-2 3 0 0 0,5 1 0 0 0,2 7 0 0 0,10 7 0 0 0,-2-2 0 0 0,-7-2 0 0 0,-5-1 0 0 0,-6-3 0 0 0,-7-4 0 0 0,-6 1 0 0 0,1 7 0 0 0,-2 5 0 0 0,4 7 0 0 0,-5 7 0 0 0,-2 6 0 0 0,-7 5 0 0 0,-6-2 0 0 0,-5-5 0 0 0,-5-4 0 0 0,-3-5 0 0 0,-1-4 0 0 0,-1-1 0 0 0,-5-2 0 0 0,-9 3 0 0 0,-2 3 0 0 0,-3-1 0 0 0,-2-1 0 0 0,-6-5 0 0 0,-1-7 0 0 0,-1-5 0 0 0,-16-6 0 0 0,-14-2 0 0 0,-4-3 0 0 0,-6-1 0 0 0,-2 0 0 0 0,-4 0 0 0 0,4-1 0 0 0,5 2 0 0 0,1 4 0 0 0,4 1 0 0 0,3 1 0 0 0,7-2 0 0 0,1 4 0 0 0,4 0 0 0 0,6-2 0 0 0,2-1 0 0 0,7-2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8936 3051 16383 0 0,'4'-4'0'0'0,"6"-1"0"0"0,9-4 0 0 0,10-5 0 0 0,4 0 0 0 0,9 3 0 0 0,7 2 0 0 0,-2 0 0 0 0,0 1 0 0 0,6-8 0 0 0,-3 0 0 0 0,-5 2 0 0 0,-2 0 0 0 0,-1 1 0 0 0,-2 4 0 0 0,0 3 0 0 0,6-2 0 0 0,-1 0 0 0 0,-3 2 0 0 0,-2 2 0 0 0,-2-3 0 0 0,-8-3 0 0 0,-9-6 0 0 0,-8-2 0 0 0,-11-8 0 0 0,-13-3 0 0 0,-19-6 0 0 0,-22-1 0 0 0,-11 5 0 0 0,-7 4 0 0 0,-16-8 0 0 0,-11-2 0 0 0,-6 1 0 0 0,0 1 0 0 0,14 4 0 0 0,13 6 0 0 0,17 8 0 0 0,13 2 0 0 0,11 8 0 0 0,11 10 0 0 0,24 22 0 0 0,20 20 0 0 0,22 26 0 0 0,11 15 0 0 0,13 21 0 0 0,2 10 0 0 0,5 0 0 0 0,-2-8 0 0 0,-4-13 0 0 0,-10-19 0 0 0,-10-19 0 0 0,-9-14 0 0 0,-2-6 0 0 0,2-2 0 0 0,-3-2 0 0 0,3 2 0 0 0,-2-1 0 0 0,-2-3 0 0 0,1-2 0 0 0,3-2 0 0 0,0-6 0 0 0,1 2 0 0 0,-1-3 0 0 0,1-1 0 0 0,3-4 0 0 0,6-4 0 0 0,10 0 0 0 0,2-3 0 0 0,4-2 0 0 0,0-2 0 0 0,-2-2 0 0 0,-4 2 0 0 0,-7 1 0 0 0,-4-1 0 0 0,-6-1 0 0 0,-9-2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13220 2047 16383 0 0,'-5'13'0'0'0,"-4"13"0"0"0,-7 15 0 0 0,-4 14 0 0 0,-3 10 0 0 0,2 18 0 0 0,0 22 0 0 0,-1 8 0 0 0,4 6 0 0 0,0 12 0 0 0,2 7 0 0 0,5 2 0 0 0,0 1 0 0 0,1 5 0 0 0,2 0 0 0 0,3-1 0 0 0,2-3 0 0 0,2-8 0 0 0,1-3 0 0 0,0-1 0 0 0,14 1 0 0 0,15-4 0 0 0,20 0 0 0 0,22 3 0 0 0,17-2 0 0 0,7-10 0 0 0,6-5 0 0 0,16-4 0 0 0,21-4 0 0 0,17-2 0 0 0,11-3 0 0 0,12-4 0 0 0,10 1 0 0 0,7-11 0 0 0,4-10 0 0 0,15-7 0 0 0,5-7 0 0 0,11 2 0 0 0,1-5 0 0 0,6-2 0 0 0,4-6 0 0 0,0-7 0 0 0,-2-11 0 0 0,-12-6 0 0 0,-28-7 0 0 0,-24-8 0 0 0,-24-6 0 0 0,-24-8 0 0 0,-12-13 0 0 0,-6-17 0 0 0,-12-18 0 0 0,-4-28 0 0 0,-13-25 0 0 0,-1-29 0 0 0,-8-27 0 0 0,3-9 0 0 0,3-6 0 0 0,-2-6 0 0 0,1 3 0 0 0,-8 8 0 0 0,-12 6 0 0 0,-9 12 0 0 0,-5 8 0 0 0,-4 16 0 0 0,-10 11 0 0 0,-4 8 0 0 0,-2 4 0 0 0,-4 11 0 0 0,-6 8 0 0 0,-5 7 0 0 0,-3-3 0 0 0,-3 0 0 0 0,-1 1 0 0 0,-1 0 0 0 0,0 6 0 0 0,0-2 0 0 0,0-2 0 0 0,1-5 0 0 0,-10-12 0 0 0,-21-9 0 0 0,-42-22 0 0 0,-39-21 0 0 0,-23 6 0 0 0,-14 2 0 0 0,-4 7 0 0 0,-1 5 0 0 0,13 12 0 0 0,12 11 0 0 0,3 5 0 0 0,6 9 0 0 0,-5 7 0 0 0,-6 7 0 0 0,-3 3 0 0 0,2 4 0 0 0,11 10 0 0 0,8 2 0 0 0,14 5 0 0 0,12 8 0 0 0,15 7 0 0 0,17 5 0 0 0,12 9 0 0 0,7 8 0 0 0,0 6 0 0 0,-12 10 0 0 0,-6 8 0 0 0,-28 18 0 0 0,-35 14 0 0 0,-48 5 0 0 0,-43 5 0 0 0,-32-1 0 0 0,-9 1 0 0 0,15 1 0 0 0,23-4 0 0 0,31-6 0 0 0,27-5 0 0 0,36-9 0 0 0,24-5 0 0 0,25-2 0 0 0,19-5 0 0 0,9 0 0 0 0,0 0 0 0 0,-8 7 0 0 0,-8 13 0 0 0,1 19 0 0 0,-5 17 0 0 0,-5 21 0 0 0,-6 8 0 0 0,-10 5 0 0 0,2-11 0 0 0,-11-12 0 0 0,-6-16 0 0 0,12-19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15039 1086 16383 0 0,'4'4'0'0'0,"2"15"0"0"0,-1 21 0 0 0,-1 23 0 0 0,-1 33 0 0 0,-1 30 0 0 0,-11 27 0 0 0,-19 40 0 0 0,-21 34 0 0 0,-17 36 0 0 0,-21 41 0 0 0,-11 28 0 0 0,-10 16 0 0 0,-3-5 0 0 0,7-1 0 0 0,1-13 0 0 0,8-22 0 0 0,4-23 0 0 0,14-31 0 0 0,14-26 0 0 0,15-32 0 0 0,10-42 0 0 0,11-28 0 0 0,12-32 0 0 0,7-31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11391 4330 16383 0 0,'-9'5'0'0'0,"-6"0"0"0"0,-6 5 0 0 0,-2 0 0 0 0,-2 3 0 0 0,-5-2 0 0 0,-2-1 0 0 0,2-4 0 0 0,0-2 0 0 0,-2-2 0 0 0,-4-1 0 0 0,-1-1 0 0 0,-2 0 0 0 0,2-1 0 0 0,-11 1 0 0 0,0-1 0 0 0,3 1 0 0 0,6 0 0 0 0,1 0 0 0 0,2 0 0 0 0,4 0 0 0 0,-5 0 0 0 0,-2 0 0 0 0,-2-5 0 0 0,-2 0 0 0 0,6-1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11080 4209 16383 0 0,'-9'4'0'0'0,"-10"6"0"0"0,-21 1 0 0 0,-22 4 0 0 0,-17-2 0 0 0,-14 2 0 0 0,5 3 0 0 0,13 2 0 0 0,12-2 0 0 0,11-4 0 0 0,7-1 0 0 0,3 2 0 0 0,4-1 0 0 0,4 1 0 0 0,4 1 0 0 0,3 3 0 0 0,7 2 0 0 0,14 11 0 0 0,23 9 0 0 0,36 6 0 0 0,27 5 0 0 0,14-2 0 0 0,-1-5 0 0 0,-8-2 0 0 0,-9 0 0 0 0,-18-6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14878 3702 16383 0 0,'-14'14'0'0'0,"-8"8"0"0"0,-19 19 0 0 0,-12 12 0 0 0,-19 11 0 0 0,-22 3 0 0 0,-13 5 0 0 0,-6-2 0 0 0,3-3 0 0 0,-4-4 0 0 0,10-8 0 0 0,9 0 0 0 0,11-6 0 0 0,12-1 0 0 0,10-2 0 0 0,15-3 0 0 0,6 9 0 0 0,7-1 0 0 0,4-5 0 0 0,3-5 0 0 0,-2-2 0 0 0,0-3 0 0 0,0-3 0 0 0,-3-8 0 0 0,-18-8 0 0 0,-30-2 0 0 0,-24 1 0 0 0,-8 2 0 0 0,3 2 0 0 0,15-2 0 0 0,15 1 0 0 0,8 0 0 0 0,16 2 0 0 0,14 6 0 0 0,4 6 0 0 0,9 3 0 0 0,9-6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13263 3644 16383 0 0,'8'0'0'0'0,"24"-4"0"0"0,11-6 0 0 0,2-1 0 0 0,-3 1 0 0 0,5 3 0 0 0,-2 2 0 0 0,5-6 0 0 0,7-3 0 0 0,7 3 0 0 0,6 2 0 0 0,4 3 0 0 0,7 2 0 0 0,-2 2 0 0 0,4 2 0 0 0,6 0 0 0 0,0 1 0 0 0,-1-1 0 0 0,-12 1 0 0 0,-6 3 0 0 0,-10 7 0 0 0,-16 8 0 0 0,-15 10 0 0 0,-17 9 0 0 0,-15 11 0 0 0,-11 14 0 0 0,-18 27 0 0 0,-8 15 0 0 0,-11 19 0 0 0,-7 11 0 0 0,-2 6 0 0 0,-6-2 0 0 0,10-17 0 0 0,4-15 0 0 0,8-18 0 0 0,6-20 0 0 0,6-17 0 0 0,9-18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16345 954 16383 0 0,'-4'8'0'0'0,"-1"8"0"0"0,0 12 0 0 0,5 17 0 0 0,3 12 0 0 0,1 5 0 0 0,0 1 0 0 0,-2-6 0 0 0,0-10 0 0 0,0-8 0 0 0,3 3 0 0 0,1-2 0 0 0,3 0 0 0 0,1-2 0 0 0,-1-7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16614 930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21" Type="http://schemas.openxmlformats.org/officeDocument/2006/relationships/customXml" Target="../ink/ink11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customXml" Target="../ink/ink17.xml"/><Relationship Id="rId17" Type="http://schemas.openxmlformats.org/officeDocument/2006/relationships/image" Target="../media/image18.png"/><Relationship Id="rId2" Type="http://schemas.openxmlformats.org/officeDocument/2006/relationships/customXml" Target="../ink/ink12.xml"/><Relationship Id="rId16" Type="http://schemas.openxmlformats.org/officeDocument/2006/relationships/customXml" Target="../ink/ink1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.xm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5" Type="http://schemas.openxmlformats.org/officeDocument/2006/relationships/image" Target="../media/image17.png"/><Relationship Id="rId10" Type="http://schemas.openxmlformats.org/officeDocument/2006/relationships/customXml" Target="../ink/ink16.xml"/><Relationship Id="rId4" Type="http://schemas.openxmlformats.org/officeDocument/2006/relationships/customXml" Target="../ink/ink13.xml"/><Relationship Id="rId9" Type="http://schemas.openxmlformats.org/officeDocument/2006/relationships/image" Target="../media/image14.png"/><Relationship Id="rId14" Type="http://schemas.openxmlformats.org/officeDocument/2006/relationships/customXml" Target="../ink/ink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Charles-Antoine Giroux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6392-1DA2-0086-6818-45946A4FB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#1 </a:t>
            </a:r>
            <a:r>
              <a:rPr lang="en-US" dirty="0" err="1">
                <a:cs typeface="Calibri Light"/>
              </a:rPr>
              <a:t>Sédimaentation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D5C52344-0627-741C-0615-16A60253067D}"/>
              </a:ext>
            </a:extLst>
          </p:cNvPr>
          <p:cNvSpPr/>
          <p:nvPr/>
        </p:nvSpPr>
        <p:spPr>
          <a:xfrm>
            <a:off x="6980106" y="2303019"/>
            <a:ext cx="3335546" cy="3134263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69F5EB-EDBE-E13A-7B1C-DCF7B9EBCF75}"/>
              </a:ext>
            </a:extLst>
          </p:cNvPr>
          <p:cNvSpPr txBox="1"/>
          <p:nvPr/>
        </p:nvSpPr>
        <p:spPr>
          <a:xfrm>
            <a:off x="1216224" y="1508987"/>
            <a:ext cx="280823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Laisse </a:t>
            </a:r>
            <a:r>
              <a:rPr lang="en-US" sz="2800" dirty="0" err="1">
                <a:cs typeface="Calibri"/>
              </a:rPr>
              <a:t>reposer</a:t>
            </a:r>
            <a:endParaRPr lang="en-US" sz="2800" dirty="0" err="1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C3629110-7D5B-4D50-7DE6-195A973BF69E}"/>
              </a:ext>
            </a:extLst>
          </p:cNvPr>
          <p:cNvSpPr/>
          <p:nvPr/>
        </p:nvSpPr>
        <p:spPr>
          <a:xfrm>
            <a:off x="1643632" y="3130619"/>
            <a:ext cx="460075" cy="46007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CC5AA126-1014-89DA-DD30-4ED112E8F942}"/>
              </a:ext>
            </a:extLst>
          </p:cNvPr>
          <p:cNvSpPr/>
          <p:nvPr/>
        </p:nvSpPr>
        <p:spPr>
          <a:xfrm>
            <a:off x="2434386" y="3144997"/>
            <a:ext cx="1222075" cy="1150187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E4AD18F7-BDCB-CF80-D3A6-53167253B145}"/>
              </a:ext>
            </a:extLst>
          </p:cNvPr>
          <p:cNvSpPr/>
          <p:nvPr/>
        </p:nvSpPr>
        <p:spPr>
          <a:xfrm>
            <a:off x="8774802" y="2684920"/>
            <a:ext cx="460075" cy="46007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D36BB36A-E109-F617-3665-2013361A1281}"/>
              </a:ext>
            </a:extLst>
          </p:cNvPr>
          <p:cNvSpPr/>
          <p:nvPr/>
        </p:nvSpPr>
        <p:spPr>
          <a:xfrm>
            <a:off x="752235" y="4050768"/>
            <a:ext cx="618226" cy="632604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11AE5A-43F1-3C34-32F0-667A018800C7}"/>
              </a:ext>
            </a:extLst>
          </p:cNvPr>
          <p:cNvSpPr txBox="1"/>
          <p:nvPr/>
        </p:nvSpPr>
        <p:spPr>
          <a:xfrm>
            <a:off x="1125311" y="5567949"/>
            <a:ext cx="41325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6D7D50F9-2D17-3128-1609-F9CFE6DEEFFE}"/>
              </a:ext>
            </a:extLst>
          </p:cNvPr>
          <p:cNvSpPr/>
          <p:nvPr/>
        </p:nvSpPr>
        <p:spPr>
          <a:xfrm>
            <a:off x="697200" y="2303018"/>
            <a:ext cx="3335546" cy="3134263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168686A5-DA7D-CC02-386F-6F9DF70FA9F4}"/>
              </a:ext>
            </a:extLst>
          </p:cNvPr>
          <p:cNvSpPr/>
          <p:nvPr/>
        </p:nvSpPr>
        <p:spPr>
          <a:xfrm>
            <a:off x="7854650" y="2914958"/>
            <a:ext cx="460075" cy="46007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45DFB45E-5352-48E9-A23D-8C0BA31BF31A}"/>
              </a:ext>
            </a:extLst>
          </p:cNvPr>
          <p:cNvSpPr/>
          <p:nvPr/>
        </p:nvSpPr>
        <p:spPr>
          <a:xfrm>
            <a:off x="7164536" y="4108279"/>
            <a:ext cx="1222075" cy="1150187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A4C1EC99-7FA5-19B6-C8A1-EA9321BBC2AA}"/>
              </a:ext>
            </a:extLst>
          </p:cNvPr>
          <p:cNvSpPr/>
          <p:nvPr/>
        </p:nvSpPr>
        <p:spPr>
          <a:xfrm>
            <a:off x="9105480" y="4496466"/>
            <a:ext cx="618226" cy="632604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354C83-319C-E9B1-3A23-D1FE18558D27}"/>
              </a:ext>
            </a:extLst>
          </p:cNvPr>
          <p:cNvSpPr txBox="1"/>
          <p:nvPr/>
        </p:nvSpPr>
        <p:spPr>
          <a:xfrm>
            <a:off x="9337158" y="1422990"/>
            <a:ext cx="29629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Surnageant</a:t>
            </a:r>
            <a:endParaRPr lang="en-US" dirty="0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85BA39-2C65-3E28-B337-C57E1014E3FA}"/>
              </a:ext>
            </a:extLst>
          </p:cNvPr>
          <p:cNvSpPr txBox="1"/>
          <p:nvPr/>
        </p:nvSpPr>
        <p:spPr>
          <a:xfrm>
            <a:off x="9727018" y="5691962"/>
            <a:ext cx="21247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546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BDD1-3683-EEEB-C229-1A3448405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#2 </a:t>
            </a:r>
            <a:r>
              <a:rPr lang="en-US" dirty="0" err="1">
                <a:cs typeface="Calibri Light"/>
              </a:rPr>
              <a:t>Décantation</a:t>
            </a:r>
            <a:r>
              <a:rPr lang="en-US" dirty="0">
                <a:cs typeface="Calibri Light"/>
              </a:rPr>
              <a:t>    tige de </a:t>
            </a:r>
            <a:r>
              <a:rPr lang="en-US" dirty="0" err="1">
                <a:cs typeface="Calibri Light"/>
              </a:rPr>
              <a:t>verre</a:t>
            </a:r>
            <a:endParaRPr lang="en-US" dirty="0" err="1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7FA936EF-751D-1695-2D72-703D909D99C0}"/>
              </a:ext>
            </a:extLst>
          </p:cNvPr>
          <p:cNvSpPr/>
          <p:nvPr/>
        </p:nvSpPr>
        <p:spPr>
          <a:xfrm>
            <a:off x="6591917" y="3309434"/>
            <a:ext cx="3335546" cy="3134263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3DE9A346-1F62-5911-09DA-9AEE3EEB19F8}"/>
              </a:ext>
            </a:extLst>
          </p:cNvPr>
          <p:cNvSpPr/>
          <p:nvPr/>
        </p:nvSpPr>
        <p:spPr>
          <a:xfrm>
            <a:off x="2506274" y="3073110"/>
            <a:ext cx="460075" cy="46007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703677A9-10C3-7B28-683F-152FF4FC043A}"/>
              </a:ext>
            </a:extLst>
          </p:cNvPr>
          <p:cNvSpPr/>
          <p:nvPr/>
        </p:nvSpPr>
        <p:spPr>
          <a:xfrm>
            <a:off x="594084" y="4022016"/>
            <a:ext cx="1222075" cy="1150187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FC41CC32-FEE1-32BB-2389-5880D043774E}"/>
              </a:ext>
            </a:extLst>
          </p:cNvPr>
          <p:cNvSpPr/>
          <p:nvPr/>
        </p:nvSpPr>
        <p:spPr>
          <a:xfrm rot="2160000">
            <a:off x="4719909" y="723472"/>
            <a:ext cx="273169" cy="4643885"/>
          </a:xfrm>
          <a:prstGeom prst="ca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FDD03109-00E9-80A0-5977-1E7D0716486D}"/>
              </a:ext>
            </a:extLst>
          </p:cNvPr>
          <p:cNvSpPr/>
          <p:nvPr/>
        </p:nvSpPr>
        <p:spPr>
          <a:xfrm>
            <a:off x="8869692" y="5453998"/>
            <a:ext cx="618226" cy="632604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ylinder 20">
            <a:extLst>
              <a:ext uri="{FF2B5EF4-FFF2-40B4-BE49-F238E27FC236}">
                <a16:creationId xmlns:a16="http://schemas.microsoft.com/office/drawing/2014/main" id="{266B75C8-3AE5-072D-639B-9343BC7F65AB}"/>
              </a:ext>
            </a:extLst>
          </p:cNvPr>
          <p:cNvSpPr/>
          <p:nvPr/>
        </p:nvSpPr>
        <p:spPr>
          <a:xfrm rot="4560000">
            <a:off x="254378" y="2133366"/>
            <a:ext cx="3335546" cy="3134263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7A53E722-A8F9-C805-BDA2-1872581D249A}"/>
              </a:ext>
            </a:extLst>
          </p:cNvPr>
          <p:cNvSpPr/>
          <p:nvPr/>
        </p:nvSpPr>
        <p:spPr>
          <a:xfrm>
            <a:off x="7296809" y="4082400"/>
            <a:ext cx="460075" cy="46007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C9B5920E-A73B-FD93-4188-F43C56301BCB}"/>
              </a:ext>
            </a:extLst>
          </p:cNvPr>
          <p:cNvSpPr/>
          <p:nvPr/>
        </p:nvSpPr>
        <p:spPr>
          <a:xfrm>
            <a:off x="2192846" y="4441832"/>
            <a:ext cx="618226" cy="632604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9FFF1B-EE15-3DE5-802A-6639626467B3}"/>
              </a:ext>
            </a:extLst>
          </p:cNvPr>
          <p:cNvSpPr txBox="1"/>
          <p:nvPr/>
        </p:nvSpPr>
        <p:spPr>
          <a:xfrm>
            <a:off x="-1024237" y="5071530"/>
            <a:ext cx="713722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dirty="0" err="1">
                <a:cs typeface="Calibri" panose="020F0502020204030204"/>
              </a:rPr>
              <a:t>Résidu</a:t>
            </a:r>
            <a:r>
              <a:rPr lang="en-US" dirty="0">
                <a:cs typeface="Calibri" panose="020F0502020204030204"/>
              </a:rPr>
              <a:t>                                                                    Mélange</a:t>
            </a:r>
          </a:p>
          <a:p>
            <a:pPr algn="r"/>
            <a:r>
              <a:rPr lang="en-US" dirty="0" err="1">
                <a:cs typeface="Calibri" panose="020F0502020204030204"/>
              </a:rPr>
              <a:t>hétérogène</a:t>
            </a:r>
          </a:p>
          <a:p>
            <a:pPr algn="r"/>
            <a:endParaRPr lang="en-US" dirty="0">
              <a:cs typeface="Calibri" panose="020F050202020403020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F28D95-9A71-29B7-35CF-5CD14E96E703}"/>
              </a:ext>
            </a:extLst>
          </p:cNvPr>
          <p:cNvSpPr txBox="1"/>
          <p:nvPr/>
        </p:nvSpPr>
        <p:spPr>
          <a:xfrm>
            <a:off x="6900530" y="1364511"/>
            <a:ext cx="37621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Transvider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liquide</a:t>
            </a:r>
            <a:endParaRPr lang="en-US" dirty="0" err="1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E784809-6D28-5B4B-7BB2-AFDB4797F11B}"/>
              </a:ext>
            </a:extLst>
          </p:cNvPr>
          <p:cNvSpPr txBox="1"/>
          <p:nvPr/>
        </p:nvSpPr>
        <p:spPr>
          <a:xfrm>
            <a:off x="10097385" y="4931735"/>
            <a:ext cx="16958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Bécher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04894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E13A-9446-2762-C993-47DFCD8B3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615" y="379502"/>
            <a:ext cx="6461185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#3 filtration</a:t>
            </a:r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10C6AF54-9D31-932A-D75F-641B5D547AE4}"/>
              </a:ext>
            </a:extLst>
          </p:cNvPr>
          <p:cNvSpPr/>
          <p:nvPr/>
        </p:nvSpPr>
        <p:spPr>
          <a:xfrm>
            <a:off x="5168557" y="2978754"/>
            <a:ext cx="1092678" cy="1998452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BDCC5A50-5182-0B9A-85DA-1B5338881522}"/>
              </a:ext>
            </a:extLst>
          </p:cNvPr>
          <p:cNvSpPr/>
          <p:nvPr/>
        </p:nvSpPr>
        <p:spPr>
          <a:xfrm>
            <a:off x="3857744" y="1074656"/>
            <a:ext cx="460075" cy="460075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40128E6C-6652-559C-90F2-02D03314DAC9}"/>
              </a:ext>
            </a:extLst>
          </p:cNvPr>
          <p:cNvSpPr/>
          <p:nvPr/>
        </p:nvSpPr>
        <p:spPr>
          <a:xfrm>
            <a:off x="4644958" y="3970124"/>
            <a:ext cx="2099091" cy="2889848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6DCA52C9-5F0F-A931-E97F-49525AB3DC6C}"/>
              </a:ext>
            </a:extLst>
          </p:cNvPr>
          <p:cNvSpPr/>
          <p:nvPr/>
        </p:nvSpPr>
        <p:spPr>
          <a:xfrm rot="5820000">
            <a:off x="2255871" y="56117"/>
            <a:ext cx="1782792" cy="3163017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A99B0775-D683-A9C1-449F-5B3F2F47DCCC}"/>
              </a:ext>
            </a:extLst>
          </p:cNvPr>
          <p:cNvSpPr/>
          <p:nvPr/>
        </p:nvSpPr>
        <p:spPr>
          <a:xfrm>
            <a:off x="1902424" y="1721635"/>
            <a:ext cx="618226" cy="632604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132C8F8B-D6E1-608A-B291-6D5A6DA20BA5}"/>
              </a:ext>
            </a:extLst>
          </p:cNvPr>
          <p:cNvSpPr/>
          <p:nvPr/>
        </p:nvSpPr>
        <p:spPr>
          <a:xfrm rot="10800000">
            <a:off x="4695781" y="2670545"/>
            <a:ext cx="1984073" cy="1581509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F642D390-E6DF-C1A4-F121-C7520E980D7F}"/>
              </a:ext>
            </a:extLst>
          </p:cNvPr>
          <p:cNvSpPr/>
          <p:nvPr/>
        </p:nvSpPr>
        <p:spPr>
          <a:xfrm>
            <a:off x="-2626108" y="3804584"/>
            <a:ext cx="1380226" cy="9057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55387588-B99C-1443-1106-0F4B2EF4A556}"/>
              </a:ext>
            </a:extLst>
          </p:cNvPr>
          <p:cNvSpPr/>
          <p:nvPr/>
        </p:nvSpPr>
        <p:spPr>
          <a:xfrm rot="10800000">
            <a:off x="4546891" y="2262161"/>
            <a:ext cx="2300376" cy="1538376"/>
          </a:xfrm>
          <a:prstGeom prst="triangle">
            <a:avLst/>
          </a:prstGeom>
          <a:solidFill>
            <a:schemeClr val="accent2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AE5D40-C1BC-1D3E-E616-66EA3296AF5B}"/>
              </a:ext>
            </a:extLst>
          </p:cNvPr>
          <p:cNvSpPr txBox="1"/>
          <p:nvPr/>
        </p:nvSpPr>
        <p:spPr>
          <a:xfrm>
            <a:off x="7017488" y="2475613"/>
            <a:ext cx="2514600" cy="3703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filtre</a:t>
            </a:r>
            <a:endParaRPr lang="en-US" dirty="0" err="1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74156A-081B-D99A-BA35-97E4B565E9BF}"/>
              </a:ext>
            </a:extLst>
          </p:cNvPr>
          <p:cNvSpPr txBox="1"/>
          <p:nvPr/>
        </p:nvSpPr>
        <p:spPr>
          <a:xfrm>
            <a:off x="6978502" y="3274828"/>
            <a:ext cx="21832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Entonoir</a:t>
            </a:r>
            <a:endParaRPr lang="en-US" dirty="0" err="1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3F1857-4AFF-5437-2C41-D8FC50AEA113}"/>
              </a:ext>
            </a:extLst>
          </p:cNvPr>
          <p:cNvSpPr txBox="1"/>
          <p:nvPr/>
        </p:nvSpPr>
        <p:spPr>
          <a:xfrm>
            <a:off x="6900530" y="4970720"/>
            <a:ext cx="27290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erlenmeyer</a:t>
            </a:r>
            <a:endParaRPr lang="en-US" dirty="0" err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34548F-7B44-DA73-3D8F-29EE563AD31D}"/>
              </a:ext>
            </a:extLst>
          </p:cNvPr>
          <p:cNvSpPr txBox="1"/>
          <p:nvPr/>
        </p:nvSpPr>
        <p:spPr>
          <a:xfrm>
            <a:off x="7075967" y="5691963"/>
            <a:ext cx="382063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Transvider</a:t>
            </a:r>
            <a:r>
              <a:rPr lang="en-US" dirty="0">
                <a:cs typeface="Calibri"/>
              </a:rPr>
              <a:t> le mélange a travers le papier </a:t>
            </a:r>
            <a:r>
              <a:rPr lang="en-US" dirty="0" err="1">
                <a:cs typeface="Calibri"/>
              </a:rPr>
              <a:t>filre</a:t>
            </a:r>
            <a:endParaRPr lang="en-US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CA272F29-1245-B580-716E-E1A3A4E47FBF}"/>
                  </a:ext>
                </a:extLst>
              </p14:cNvPr>
              <p14:cNvContentPartPr/>
              <p14:nvPr/>
            </p14:nvContentPartPr>
            <p14:xfrm>
              <a:off x="8753861" y="1024767"/>
              <a:ext cx="1549903" cy="230245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CA272F29-1245-B580-716E-E1A3A4E47FB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36224" y="1006807"/>
                <a:ext cx="1585537" cy="2658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7B0ED9F6-5CA0-478D-C195-509BA4459C40}"/>
                  </a:ext>
                </a:extLst>
              </p14:cNvPr>
              <p14:cNvContentPartPr/>
              <p14:nvPr/>
            </p14:nvContentPartPr>
            <p14:xfrm>
              <a:off x="8584508" y="191366"/>
              <a:ext cx="2097833" cy="1903687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7B0ED9F6-5CA0-478D-C195-509BA4459C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66870" y="173369"/>
                <a:ext cx="2133469" cy="19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377F599-9F03-9AB0-0E51-3403D469A38D}"/>
                  </a:ext>
                </a:extLst>
              </p14:cNvPr>
              <p14:cNvContentPartPr/>
              <p14:nvPr/>
            </p14:nvContentPartPr>
            <p14:xfrm>
              <a:off x="9215236" y="215696"/>
              <a:ext cx="441128" cy="1757132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377F599-9F03-9AB0-0E51-3403D469A38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97605" y="197700"/>
                <a:ext cx="476749" cy="17927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07A36534-2A09-B146-0921-0831E617C3FE}"/>
                  </a:ext>
                </a:extLst>
              </p14:cNvPr>
              <p14:cNvContentPartPr/>
              <p14:nvPr/>
            </p14:nvContentPartPr>
            <p14:xfrm>
              <a:off x="6764752" y="2605807"/>
              <a:ext cx="316417" cy="27674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07A36534-2A09-B146-0921-0831E617C3F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747133" y="2588067"/>
                <a:ext cx="352014" cy="627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50C578E-FC3D-EBC1-ADFD-4C055000B3F3}"/>
                  </a:ext>
                </a:extLst>
              </p14:cNvPr>
              <p14:cNvContentPartPr/>
              <p14:nvPr/>
            </p14:nvContentPartPr>
            <p14:xfrm>
              <a:off x="6578002" y="2516371"/>
              <a:ext cx="295780" cy="230627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50C578E-FC3D-EBC1-ADFD-4C055000B3F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60032" y="2498769"/>
                <a:ext cx="331360" cy="2661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A966ACD9-8EE1-4989-1A99-C8661A4BF643}"/>
                  </a:ext>
                </a:extLst>
              </p14:cNvPr>
              <p14:cNvContentPartPr/>
              <p14:nvPr/>
            </p14:nvContentPartPr>
            <p14:xfrm>
              <a:off x="8261917" y="2143124"/>
              <a:ext cx="840271" cy="518687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A966ACD9-8EE1-4989-1A99-C8661A4BF64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244284" y="2125139"/>
                <a:ext cx="875897" cy="5542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320EDE53-604B-14CD-21E0-5972E37A7317}"/>
                  </a:ext>
                </a:extLst>
              </p14:cNvPr>
              <p14:cNvContentPartPr/>
              <p14:nvPr/>
            </p14:nvContentPartPr>
            <p14:xfrm>
              <a:off x="8791794" y="2023521"/>
              <a:ext cx="495746" cy="512086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320EDE53-604B-14CD-21E0-5972E37A731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74166" y="2005888"/>
                <a:ext cx="531362" cy="5477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AA5088ED-4135-6996-024B-25A7A8CC2385}"/>
                  </a:ext>
                </a:extLst>
              </p14:cNvPr>
              <p14:cNvContentPartPr/>
              <p14:nvPr/>
            </p14:nvContentPartPr>
            <p14:xfrm>
              <a:off x="11052169" y="118508"/>
              <a:ext cx="20084" cy="220508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AA5088ED-4135-6996-024B-25A7A8CC238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034551" y="100551"/>
                <a:ext cx="54967" cy="2560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A3510720-0AF5-047E-0625-58F737F0676D}"/>
                  </a:ext>
                </a:extLst>
              </p14:cNvPr>
              <p14:cNvContentPartPr/>
              <p14:nvPr/>
            </p14:nvContentPartPr>
            <p14:xfrm>
              <a:off x="11260542" y="95526"/>
              <a:ext cx="19493" cy="19493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A3510720-0AF5-047E-0625-58F737F0676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305385" y="-879124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D70D9EFA-F445-0E0A-D162-523B73865361}"/>
                  </a:ext>
                </a:extLst>
              </p14:cNvPr>
              <p14:cNvContentPartPr/>
              <p14:nvPr/>
            </p14:nvContentPartPr>
            <p14:xfrm>
              <a:off x="11344440" y="294609"/>
              <a:ext cx="19493" cy="19493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D70D9EFA-F445-0E0A-D162-523B7386536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389283" y="-660548"/>
                <a:ext cx="1949300" cy="1949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180E7741-789D-1E1D-01CD-77BD4707F7CD}"/>
                  </a:ext>
                </a:extLst>
              </p14:cNvPr>
              <p14:cNvContentPartPr/>
              <p14:nvPr/>
            </p14:nvContentPartPr>
            <p14:xfrm>
              <a:off x="11424461" y="74041"/>
              <a:ext cx="319639" cy="312875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180E7741-789D-1E1D-01CD-77BD4707F7CD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1406484" y="56060"/>
                <a:ext cx="355234" cy="34847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1372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02D7-1647-1EF4-938C-E5802713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 Distillation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A33BD4-0CAB-C5C1-1E90-9466278F8905}"/>
              </a:ext>
            </a:extLst>
          </p:cNvPr>
          <p:cNvSpPr/>
          <p:nvPr/>
        </p:nvSpPr>
        <p:spPr>
          <a:xfrm>
            <a:off x="-7690" y="6163941"/>
            <a:ext cx="3464942" cy="690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chaufante</a:t>
            </a:r>
            <a:endParaRPr lang="en-US" dirty="0" err="1"/>
          </a:p>
        </p:txBody>
      </p:sp>
      <p:sp>
        <p:nvSpPr>
          <p:cNvPr id="5" name="Flowchart: Manual Operation 4">
            <a:extLst>
              <a:ext uri="{FF2B5EF4-FFF2-40B4-BE49-F238E27FC236}">
                <a16:creationId xmlns:a16="http://schemas.microsoft.com/office/drawing/2014/main" id="{1D652247-E7CD-8481-BCF9-25B5906F1013}"/>
              </a:ext>
            </a:extLst>
          </p:cNvPr>
          <p:cNvSpPr/>
          <p:nvPr/>
        </p:nvSpPr>
        <p:spPr>
          <a:xfrm rot="10800000">
            <a:off x="512803" y="3401046"/>
            <a:ext cx="2242866" cy="2731698"/>
          </a:xfrm>
          <a:prstGeom prst="flowChartManualOpe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78FA3431-8BAC-DC30-0753-42E3D1B59875}"/>
              </a:ext>
            </a:extLst>
          </p:cNvPr>
          <p:cNvSpPr/>
          <p:nvPr/>
        </p:nvSpPr>
        <p:spPr>
          <a:xfrm rot="10800000">
            <a:off x="666207" y="2754432"/>
            <a:ext cx="1984072" cy="3292414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D5930E9-3DFF-65E1-F562-528637063E11}"/>
                  </a:ext>
                </a:extLst>
              </p14:cNvPr>
              <p14:cNvContentPartPr/>
              <p14:nvPr/>
            </p14:nvContentPartPr>
            <p14:xfrm>
              <a:off x="1502058" y="1703924"/>
              <a:ext cx="8039274" cy="2529195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D5930E9-3DFF-65E1-F562-528637063E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4419" y="1685928"/>
                <a:ext cx="8074913" cy="25648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F48D5C1-8239-CBF3-BCE8-1BDEC4BC342C}"/>
                  </a:ext>
                </a:extLst>
              </p14:cNvPr>
              <p14:cNvContentPartPr/>
              <p14:nvPr/>
            </p14:nvContentPartPr>
            <p14:xfrm>
              <a:off x="2022277" y="2379489"/>
              <a:ext cx="6972966" cy="2041881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F48D5C1-8239-CBF3-BCE8-1BDEC4BC342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04638" y="2361493"/>
                <a:ext cx="7008605" cy="20775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6C1DC10-D556-D077-B851-A9232DDF2005}"/>
                  </a:ext>
                </a:extLst>
              </p14:cNvPr>
              <p14:cNvContentPartPr/>
              <p14:nvPr/>
            </p14:nvContentPartPr>
            <p14:xfrm>
              <a:off x="4613396" y="1128878"/>
              <a:ext cx="58914" cy="477843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6C1DC10-D556-D077-B851-A9232DDF200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95900" y="1111247"/>
                <a:ext cx="94262" cy="5134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1E380FF-8A28-D6F4-BA76-653B717B48C4}"/>
                  </a:ext>
                </a:extLst>
              </p14:cNvPr>
              <p14:cNvContentPartPr/>
              <p14:nvPr/>
            </p14:nvContentPartPr>
            <p14:xfrm>
              <a:off x="4428848" y="943863"/>
              <a:ext cx="769402" cy="170339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1E380FF-8A28-D6F4-BA76-653B717B48C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10855" y="926254"/>
                <a:ext cx="805029" cy="2059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4CF6D16-EC21-B570-7B18-760CC6DA2B4A}"/>
                  </a:ext>
                </a:extLst>
              </p14:cNvPr>
              <p14:cNvContentPartPr/>
              <p14:nvPr/>
            </p14:nvContentPartPr>
            <p14:xfrm>
              <a:off x="5012061" y="1267996"/>
              <a:ext cx="383792" cy="273431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4CF6D16-EC21-B570-7B18-760CC6DA2B4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94076" y="1250031"/>
                <a:ext cx="419402" cy="3090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2BF9B9B-1A45-749D-9746-5ADF066A4699}"/>
                  </a:ext>
                </a:extLst>
              </p14:cNvPr>
              <p14:cNvContentPartPr/>
              <p14:nvPr/>
            </p14:nvContentPartPr>
            <p14:xfrm>
              <a:off x="5545058" y="959421"/>
              <a:ext cx="19493" cy="667383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2BF9B9B-1A45-749D-9746-5ADF066A469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16965" y="941792"/>
                <a:ext cx="76252" cy="7030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50CC773-EED2-0768-43FA-C9BF6D9FC9E0}"/>
                  </a:ext>
                </a:extLst>
              </p14:cNvPr>
              <p14:cNvContentPartPr/>
              <p14:nvPr/>
            </p14:nvContentPartPr>
            <p14:xfrm>
              <a:off x="5498313" y="1232158"/>
              <a:ext cx="411855" cy="285684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50CC773-EED2-0768-43FA-C9BF6D9FC9E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80328" y="1214550"/>
                <a:ext cx="447465" cy="3212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D0BC4E3-416E-6146-6C83-09B1193FDD64}"/>
                  </a:ext>
                </a:extLst>
              </p14:cNvPr>
              <p14:cNvContentPartPr/>
              <p14:nvPr/>
            </p14:nvContentPartPr>
            <p14:xfrm>
              <a:off x="5963890" y="1169859"/>
              <a:ext cx="602109" cy="50293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D0BC4E3-416E-6146-6C83-09B1193FDD6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946266" y="1151872"/>
                <a:ext cx="637718" cy="538545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867A381-AFF7-86AC-0D0E-E4B4D9367F96}"/>
              </a:ext>
            </a:extLst>
          </p:cNvPr>
          <p:cNvSpPr/>
          <p:nvPr/>
        </p:nvSpPr>
        <p:spPr>
          <a:xfrm>
            <a:off x="8730401" y="4139308"/>
            <a:ext cx="948905" cy="21134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8B809CC-B518-1CE6-738F-5C8C2787F02F}"/>
              </a:ext>
            </a:extLst>
          </p:cNvPr>
          <p:cNvSpPr/>
          <p:nvPr/>
        </p:nvSpPr>
        <p:spPr>
          <a:xfrm>
            <a:off x="7618863" y="4140545"/>
            <a:ext cx="920150" cy="9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254C4EE-809A-47D2-7EE2-EE0B7754DA8F}"/>
              </a:ext>
            </a:extLst>
          </p:cNvPr>
          <p:cNvSpPr/>
          <p:nvPr/>
        </p:nvSpPr>
        <p:spPr>
          <a:xfrm>
            <a:off x="7618862" y="5218846"/>
            <a:ext cx="920150" cy="9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F15DE3D-F2B3-24DC-2235-5E5DA977634F}"/>
              </a:ext>
            </a:extLst>
          </p:cNvPr>
          <p:cNvSpPr/>
          <p:nvPr/>
        </p:nvSpPr>
        <p:spPr>
          <a:xfrm>
            <a:off x="8725920" y="5937715"/>
            <a:ext cx="920150" cy="9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ADAC3BA-8142-8278-D068-892EA541D1F6}"/>
              </a:ext>
            </a:extLst>
          </p:cNvPr>
          <p:cNvSpPr/>
          <p:nvPr/>
        </p:nvSpPr>
        <p:spPr>
          <a:xfrm>
            <a:off x="9789843" y="4226808"/>
            <a:ext cx="920150" cy="9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26F3094-D2F7-02D9-9811-E3C78880E359}"/>
              </a:ext>
            </a:extLst>
          </p:cNvPr>
          <p:cNvSpPr/>
          <p:nvPr/>
        </p:nvSpPr>
        <p:spPr>
          <a:xfrm>
            <a:off x="9789844" y="5218847"/>
            <a:ext cx="920150" cy="9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05F345A-F8FD-E9B1-B6E7-BB0E651B349E}"/>
              </a:ext>
            </a:extLst>
          </p:cNvPr>
          <p:cNvSpPr/>
          <p:nvPr/>
        </p:nvSpPr>
        <p:spPr>
          <a:xfrm>
            <a:off x="7618862" y="5937713"/>
            <a:ext cx="920150" cy="9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1757F5F-03CA-C217-AB04-BA2706D3CE40}"/>
              </a:ext>
            </a:extLst>
          </p:cNvPr>
          <p:cNvSpPr/>
          <p:nvPr/>
        </p:nvSpPr>
        <p:spPr>
          <a:xfrm>
            <a:off x="9789844" y="5966469"/>
            <a:ext cx="920150" cy="9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glace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4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Procédés de séparation</vt:lpstr>
      <vt:lpstr>#1 Sédimaentation</vt:lpstr>
      <vt:lpstr>#2 Décantation    tige de verre</vt:lpstr>
      <vt:lpstr>#3 filtration</vt:lpstr>
      <vt:lpstr>#4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203</cp:revision>
  <dcterms:created xsi:type="dcterms:W3CDTF">2023-03-14T14:28:07Z</dcterms:created>
  <dcterms:modified xsi:type="dcterms:W3CDTF">2023-03-14T15:09:28Z</dcterms:modified>
</cp:coreProperties>
</file>