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0C38B-C5CD-40D9-B99E-C47FC6F2BB44}" v="42" dt="2023-03-17T13:06:48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Alfred Nobel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Charles-Antoine Giroux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31A7-D2A5-50C7-A396-6ADFF454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DE1DF0-7565-AE75-4F28-9CC5B4C51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313" y="531663"/>
            <a:ext cx="5789073" cy="5803451"/>
          </a:xfrm>
        </p:spPr>
      </p:pic>
    </p:spTree>
    <p:extLst>
      <p:ext uri="{BB962C8B-B14F-4D97-AF65-F5344CB8AC3E}">
        <p14:creationId xmlns:p14="http://schemas.microsoft.com/office/powerpoint/2010/main" val="25400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C05F-67B5-53E7-14D7-584A06E0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hape, logo&#10;&#10;Description automatically generated">
            <a:extLst>
              <a:ext uri="{FF2B5EF4-FFF2-40B4-BE49-F238E27FC236}">
                <a16:creationId xmlns:a16="http://schemas.microsoft.com/office/drawing/2014/main" id="{62F0FCA5-F644-4B92-8AAF-D9BC196B7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960" y="2166294"/>
            <a:ext cx="5652458" cy="3511849"/>
          </a:xfrm>
        </p:spPr>
      </p:pic>
    </p:spTree>
    <p:extLst>
      <p:ext uri="{BB962C8B-B14F-4D97-AF65-F5344CB8AC3E}">
        <p14:creationId xmlns:p14="http://schemas.microsoft.com/office/powerpoint/2010/main" val="7105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394C4F-C35E-59D5-4230-5E86FDDE0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Alfred Nobel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</cp:revision>
  <dcterms:created xsi:type="dcterms:W3CDTF">2023-03-17T13:02:46Z</dcterms:created>
  <dcterms:modified xsi:type="dcterms:W3CDTF">2023-03-17T13:20:55Z</dcterms:modified>
</cp:coreProperties>
</file>