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8BFDD9-488C-45E7-87E4-B1534D379D7F}" v="86" dt="2023-03-20T13:51:25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Modèle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corpulaire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E9A33-594B-7030-8684-B60CD470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Subtance</a:t>
            </a:r>
            <a:r>
              <a:rPr lang="en-US" dirty="0">
                <a:cs typeface="Calibri Light"/>
              </a:rPr>
              <a:t> pure</a:t>
            </a:r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BBF8983D-018D-39CA-156D-9B19BB8C3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589" y="1194759"/>
            <a:ext cx="5158595" cy="518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03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C4817-8FD1-8DFE-6632-B0BA089F9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Mélange </a:t>
            </a:r>
            <a:r>
              <a:rPr lang="en-US" dirty="0" err="1">
                <a:cs typeface="Calibri Light"/>
              </a:rPr>
              <a:t>homogène</a:t>
            </a:r>
            <a:endParaRPr lang="en-US" dirty="0" err="1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E98EF25-C732-CD38-254D-9252889B9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023" y="1783221"/>
            <a:ext cx="6049992" cy="454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4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FE35E-F27D-D18C-5F61-51C93E503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Mélange </a:t>
            </a:r>
            <a:r>
              <a:rPr lang="en-US" dirty="0" err="1">
                <a:cs typeface="Calibri Light"/>
              </a:rPr>
              <a:t>hétérogène</a:t>
            </a:r>
            <a:endParaRPr lang="en-US" dirty="0" err="1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2132E84-C8F2-6BB2-94CA-4E50BD03F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8" y="2348101"/>
            <a:ext cx="9744973" cy="372892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1EBEEE2-3405-34EF-AF9C-E00BFFC15E47}"/>
              </a:ext>
            </a:extLst>
          </p:cNvPr>
          <p:cNvSpPr/>
          <p:nvPr/>
        </p:nvSpPr>
        <p:spPr>
          <a:xfrm>
            <a:off x="791882" y="2106706"/>
            <a:ext cx="5032075" cy="4155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B3A1B-C3B3-CE99-9922-02E3485E7940}"/>
              </a:ext>
            </a:extLst>
          </p:cNvPr>
          <p:cNvSpPr/>
          <p:nvPr/>
        </p:nvSpPr>
        <p:spPr>
          <a:xfrm>
            <a:off x="8008189" y="2054270"/>
            <a:ext cx="2659809" cy="4155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36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Modèle corpulaire</vt:lpstr>
      <vt:lpstr>Subtance pure</vt:lpstr>
      <vt:lpstr>Mélange homogène</vt:lpstr>
      <vt:lpstr>Mélange hétérogène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33</cp:revision>
  <dcterms:created xsi:type="dcterms:W3CDTF">2023-03-20T13:44:39Z</dcterms:created>
  <dcterms:modified xsi:type="dcterms:W3CDTF">2023-03-20T13:51:57Z</dcterms:modified>
</cp:coreProperties>
</file>