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10018-5A17-4A12-803A-2B5829C1E310}" v="89" dt="2023-03-27T14:35:29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dalton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Charles-Antoine Giroux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58E2-E8FC-FD6C-4E63-6D397AC8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           Dalton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05ED94-A117-5B79-454B-7648501DE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372" y="1236154"/>
            <a:ext cx="4544312" cy="5616544"/>
          </a:xfrm>
        </p:spPr>
      </p:pic>
    </p:spTree>
    <p:extLst>
      <p:ext uri="{BB962C8B-B14F-4D97-AF65-F5344CB8AC3E}">
        <p14:creationId xmlns:p14="http://schemas.microsoft.com/office/powerpoint/2010/main" val="82095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2507-6DFC-425B-1EE5-8F2D3628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            USA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B777FB-6E21-1D97-175C-B05770C4E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9421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9F2A-2428-8DCC-ADAF-127F3D9A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</a:t>
            </a:r>
            <a:r>
              <a:rPr lang="en-US" dirty="0" err="1">
                <a:cs typeface="Calibri Light"/>
              </a:rPr>
              <a:t>Découverte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modèle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corplaire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A4C667-347A-B94B-EC68-B54BB5676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061" y="1825625"/>
            <a:ext cx="5763877" cy="4351338"/>
          </a:xfrm>
        </p:spPr>
      </p:pic>
    </p:spTree>
    <p:extLst>
      <p:ext uri="{BB962C8B-B14F-4D97-AF65-F5344CB8AC3E}">
        <p14:creationId xmlns:p14="http://schemas.microsoft.com/office/powerpoint/2010/main" val="413173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dalton</vt:lpstr>
      <vt:lpstr>                                  Dalton</vt:lpstr>
      <vt:lpstr>                                   USA</vt:lpstr>
      <vt:lpstr>                       Découverte modèle corplaire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</cp:revision>
  <dcterms:created xsi:type="dcterms:W3CDTF">2023-03-27T14:30:53Z</dcterms:created>
  <dcterms:modified xsi:type="dcterms:W3CDTF">2023-03-27T14:36:46Z</dcterms:modified>
</cp:coreProperties>
</file>