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72" d="100"/>
          <a:sy n="72" d="100"/>
        </p:scale>
        <p:origin x="78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910A93-5B55-2608-5E82-37498FBBBF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E7E2C92-4015-F809-75E1-88F5663AF8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3AC513A-1236-1BAD-28F6-40C3D80D4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4E138-C6DF-467F-AE3D-7694F176E681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8BCDA09-404D-840A-9804-CC4DF8183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274B8E-1B68-EC5B-4E4F-4EC2B7E6E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DCC50-AE3F-4330-9F89-823EAC655A9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4885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2F08A2-49C9-370C-F59B-6043D13D9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7B8F08D-8BE6-579C-0297-4BEB366870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D68E99F-4083-885A-06CE-53DC2CE4A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4E138-C6DF-467F-AE3D-7694F176E681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0B7A96B-A6F1-6B1F-40CD-DCC1C1786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D8F492D-C738-203A-6225-E9826B90D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DCC50-AE3F-4330-9F89-823EAC655A9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7293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F561D53-10C6-DB71-67CD-29BA096A50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DC2CD0A-087A-8E2A-947F-871444D3F3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B1CF610-926C-7CD7-43F7-A70D27C24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4E138-C6DF-467F-AE3D-7694F176E681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627CA40-1A5A-92A6-896C-9644C8FC7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DB88BA-76F6-C5C4-1CC1-2CA011392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DCC50-AE3F-4330-9F89-823EAC655A9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57026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98ED61-F342-8418-1A3B-330077BDB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A1519E5-AA89-54E3-8308-6FFB0E4BDE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C9B0B28-059F-58DD-03B0-07E6CFF74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4E138-C6DF-467F-AE3D-7694F176E681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D8B98AE-7450-293A-7FFB-681FF6BB1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38A013-B3B9-5726-45A5-66D74511F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DCC50-AE3F-4330-9F89-823EAC655A9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07824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112CCA-DB52-B318-CD21-85A079186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846642E-41D7-C933-A5C8-2DB18E9331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1EDA836-0D2A-5101-2FBC-AA27E61A5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4E138-C6DF-467F-AE3D-7694F176E681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E16FE30-E969-B38D-FE65-53AAFFB57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1A60BB-78F5-2EED-F2DF-C0E7E5726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DCC50-AE3F-4330-9F89-823EAC655A9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35922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5D8737-6F14-3691-D507-00A7ADEB7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495A7F-0DCE-ECD9-EDDB-6A5465031D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A2325F8-9D5E-EAFA-714E-A7426A353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10B6D96-3862-63A2-051D-F9CB6617E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4E138-C6DF-467F-AE3D-7694F176E681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9BF8353-F53B-FB58-83D4-3D60F3BC0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7091F92-AD48-C7B2-7FFF-A0F66047F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DCC50-AE3F-4330-9F89-823EAC655A9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80254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B2EF1B-A9F8-EADD-3930-5A948551B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FB94CE5-25A3-6667-3475-58FEFBF202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A7F64C7-24AA-D69F-D0E8-64F98B3E10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C2DDF7B-03B0-071B-DCD5-38858F737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B7EC121-1238-756A-0F1C-7B06F76CB5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1C0E9BF-0324-5614-30F3-D8F650FA3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4E138-C6DF-467F-AE3D-7694F176E681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216018B-6E89-DD89-E7BD-7503D6A29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A2295CB-1432-2EAD-072B-3C00448DE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DCC50-AE3F-4330-9F89-823EAC655A9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91806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1FBFD2-57AB-0259-F165-8BCB955C0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16FC69A-E264-8601-C7E3-9E71D888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4E138-C6DF-467F-AE3D-7694F176E681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26305D1-C324-ACD8-C31A-743C6733F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8349683-97A3-0AA3-C5F9-2ABADA2C9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DCC50-AE3F-4330-9F89-823EAC655A9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37201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F7A090E-380C-BC3B-0EE3-501F8A445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4E138-C6DF-467F-AE3D-7694F176E681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25A47E1-2BD2-154E-BE64-19B2DF2D7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A331ACB-9D52-7768-25B6-D815F4FED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DCC50-AE3F-4330-9F89-823EAC655A9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24925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F77B04-6688-759C-715A-FD5107F22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3F1C5E9-0BB8-E99F-6835-90ACCF356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6631BD9-BB11-D32E-6F28-BEFD80A373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DC9A48E-D118-9DF9-4BEF-7B29D44B7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4E138-C6DF-467F-AE3D-7694F176E681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2A54CCD-FD8C-0994-9975-9830F5584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0E196CD-4754-4CF2-5DE7-D0F4BAF99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DCC50-AE3F-4330-9F89-823EAC655A9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14284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202C07-A7A5-4B53-68F2-28BB81A3B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49A9F98-5520-8E33-1C3F-01F804CC9E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60B1F3A-F0C1-C994-B763-B224295CA7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1E8E87B-9918-894E-44A4-0BB5086A8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4E138-C6DF-467F-AE3D-7694F176E681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0BB37F9-3906-3381-072F-EF21ECAF3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B0CEF65-8FF5-DAEB-BB51-EFC871011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DCC50-AE3F-4330-9F89-823EAC655A9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37481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AC2A857-B38B-887D-F0BC-6BA376A2F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31CEF62-C4D1-783D-D561-B24D5967B1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D67266B-BBE0-28F8-1C1D-4C2A50DAF8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4E138-C6DF-467F-AE3D-7694F176E681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4653A6-7EC4-0DE1-99A1-F8D155EB4A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4809D9A-F1E4-B7DD-2980-9BA13CC11C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DCC50-AE3F-4330-9F89-823EAC655A9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33768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048D6C-29F5-71FF-ADFF-0D19908258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Cycle de la vie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5C740E2-BF5D-EA89-C9D7-4F2B8DE047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Fait par Charles-Antoine Giroux</a:t>
            </a:r>
          </a:p>
        </p:txBody>
      </p:sp>
    </p:spTree>
    <p:extLst>
      <p:ext uri="{BB962C8B-B14F-4D97-AF65-F5344CB8AC3E}">
        <p14:creationId xmlns:p14="http://schemas.microsoft.com/office/powerpoint/2010/main" val="1337218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5DCC1D-6881-BDA2-71B4-54F680B86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Graine sèche </a:t>
            </a:r>
          </a:p>
        </p:txBody>
      </p:sp>
      <p:pic>
        <p:nvPicPr>
          <p:cNvPr id="5" name="Espace réservé du contenu 4" descr="Une image contenant texte, légume&#10;&#10;Description générée automatiquement">
            <a:extLst>
              <a:ext uri="{FF2B5EF4-FFF2-40B4-BE49-F238E27FC236}">
                <a16:creationId xmlns:a16="http://schemas.microsoft.com/office/drawing/2014/main" id="{A1F260EF-8C16-EEC9-EE8B-3F1A17A96C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5599" y="728870"/>
            <a:ext cx="4767451" cy="5562023"/>
          </a:xfrm>
        </p:spPr>
      </p:pic>
    </p:spTree>
    <p:extLst>
      <p:ext uri="{BB962C8B-B14F-4D97-AF65-F5344CB8AC3E}">
        <p14:creationId xmlns:p14="http://schemas.microsoft.com/office/powerpoint/2010/main" val="2914589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F29F6E-FCB4-8F6D-498C-0E1E95D35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graine en germination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E6BE9B7-9FCD-0FD4-4D1C-BCF94411F4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3341" y="1035657"/>
            <a:ext cx="4414901" cy="4786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991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EBCAF6-3FDB-806C-83DB-7849B88FA7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796" y="0"/>
            <a:ext cx="3126059" cy="1810408"/>
          </a:xfrm>
        </p:spPr>
        <p:txBody>
          <a:bodyPr/>
          <a:lstStyle/>
          <a:p>
            <a:r>
              <a:rPr lang="fr-CA" dirty="0"/>
              <a:t>plantule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3C20DB4-06E5-4CDE-6B72-7D5738DA18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AB41710-615D-6498-F5E6-57E294B955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0157" y="417380"/>
            <a:ext cx="3347990" cy="538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347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30E37A-D8BD-782F-1B09-3E7292E59B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2332" y="274870"/>
            <a:ext cx="7932234" cy="1074427"/>
          </a:xfrm>
        </p:spPr>
        <p:txBody>
          <a:bodyPr/>
          <a:lstStyle/>
          <a:p>
            <a:r>
              <a:rPr lang="fr-CA" dirty="0"/>
              <a:t>plante avec feuille verte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9869B27-6A15-C2FC-BDA0-891DF7E14F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5" name="Image 4" descr="Une image contenant légume&#10;&#10;Description générée automatiquement">
            <a:extLst>
              <a:ext uri="{FF2B5EF4-FFF2-40B4-BE49-F238E27FC236}">
                <a16:creationId xmlns:a16="http://schemas.microsoft.com/office/drawing/2014/main" id="{F4537046-EAAA-239C-3A14-6454FB0B50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8346" y="1981984"/>
            <a:ext cx="2539549" cy="3692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9932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18</Words>
  <Application>Microsoft Office PowerPoint</Application>
  <PresentationFormat>Grand écran</PresentationFormat>
  <Paragraphs>6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Cycle de la vie</vt:lpstr>
      <vt:lpstr>Graine sèche </vt:lpstr>
      <vt:lpstr>graine en germination</vt:lpstr>
      <vt:lpstr>plantule</vt:lpstr>
      <vt:lpstr>plante avec feuille verte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 g1  Germination</dc:title>
  <dc:creator>cgiroux42 Charles-Antoine</dc:creator>
  <cp:lastModifiedBy>cgiroux42 Charles-Antoine</cp:lastModifiedBy>
  <cp:revision>3</cp:revision>
  <dcterms:created xsi:type="dcterms:W3CDTF">2023-02-03T20:26:55Z</dcterms:created>
  <dcterms:modified xsi:type="dcterms:W3CDTF">2023-02-03T20:39:45Z</dcterms:modified>
</cp:coreProperties>
</file>