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6B9314-DE65-414D-9EB9-41BAEAE996D4}" v="61" dt="2023-02-20T17:08:10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Celsuis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Charles-Antoine Giroux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A22B3-7E76-BE02-22B3-ADB5F6157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A picture containing text, person, posing&#10;&#10;Description automatically generated">
            <a:extLst>
              <a:ext uri="{FF2B5EF4-FFF2-40B4-BE49-F238E27FC236}">
                <a16:creationId xmlns:a16="http://schemas.microsoft.com/office/drawing/2014/main" id="{6DD55F91-284F-3765-BC47-A628BE132E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5602" y="-1001"/>
            <a:ext cx="9158377" cy="6854404"/>
          </a:xfrm>
        </p:spPr>
      </p:pic>
    </p:spTree>
    <p:extLst>
      <p:ext uri="{BB962C8B-B14F-4D97-AF65-F5344CB8AC3E}">
        <p14:creationId xmlns:p14="http://schemas.microsoft.com/office/powerpoint/2010/main" val="220173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0929-DD34-E9C4-93BF-D0A6696C8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B6719EF-8550-DE06-50EC-9B3826F237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1833" y="-5766"/>
            <a:ext cx="11057086" cy="6878307"/>
          </a:xfrm>
        </p:spPr>
      </p:pic>
    </p:spTree>
    <p:extLst>
      <p:ext uri="{BB962C8B-B14F-4D97-AF65-F5344CB8AC3E}">
        <p14:creationId xmlns:p14="http://schemas.microsoft.com/office/powerpoint/2010/main" val="2534024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781A7-0DE9-A3C1-24C7-0630D8AD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A picture containing text, device, thermometer, scale&#10;&#10;Description automatically generated">
            <a:extLst>
              <a:ext uri="{FF2B5EF4-FFF2-40B4-BE49-F238E27FC236}">
                <a16:creationId xmlns:a16="http://schemas.microsoft.com/office/drawing/2014/main" id="{70797EB2-CF9F-5C9D-67DA-395B5B243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01627" y="-3699"/>
            <a:ext cx="1514294" cy="6917306"/>
          </a:xfrm>
        </p:spPr>
      </p:pic>
    </p:spTree>
    <p:extLst>
      <p:ext uri="{BB962C8B-B14F-4D97-AF65-F5344CB8AC3E}">
        <p14:creationId xmlns:p14="http://schemas.microsoft.com/office/powerpoint/2010/main" val="705775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Grand écran</PresentationFormat>
  <Paragraphs>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Celsuis 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cgiroux42 Charles-Antoine</dc:creator>
  <cp:lastModifiedBy>cgiroux42 Charles-Antoine</cp:lastModifiedBy>
  <cp:revision>21</cp:revision>
  <dcterms:created xsi:type="dcterms:W3CDTF">2023-02-20T17:04:15Z</dcterms:created>
  <dcterms:modified xsi:type="dcterms:W3CDTF">2023-02-20T19:35:23Z</dcterms:modified>
</cp:coreProperties>
</file>