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Gallilé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Charles-Antoine Giroux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40AF2-FC69-7C07-F5B1-636E48291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2E890EF-917E-1222-FA44-EAFCB909B5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1532" y="-3250"/>
            <a:ext cx="6930784" cy="6858898"/>
          </a:xfrm>
        </p:spPr>
      </p:pic>
    </p:spTree>
    <p:extLst>
      <p:ext uri="{BB962C8B-B14F-4D97-AF65-F5344CB8AC3E}">
        <p14:creationId xmlns:p14="http://schemas.microsoft.com/office/powerpoint/2010/main" val="405379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F3DAF-E2B7-3533-72F6-E8318964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Decouverte</a:t>
            </a:r>
            <a:r>
              <a:rPr lang="en-US" dirty="0"/>
              <a:t> </a:t>
            </a:r>
            <a:r>
              <a:rPr lang="en-US" dirty="0" err="1"/>
              <a:t>télescope</a:t>
            </a:r>
            <a:endParaRPr lang="en-US" dirty="0"/>
          </a:p>
        </p:txBody>
      </p:sp>
      <p:pic>
        <p:nvPicPr>
          <p:cNvPr id="1026" name="Picture 2" descr="Les premières observations de Galilée - Stelvision">
            <a:extLst>
              <a:ext uri="{FF2B5EF4-FFF2-40B4-BE49-F238E27FC236}">
                <a16:creationId xmlns:a16="http://schemas.microsoft.com/office/drawing/2014/main" id="{D1A624B9-2A7A-EDD5-DA86-B62CCFC259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193" y="1900742"/>
            <a:ext cx="7589584" cy="445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94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F4CBC7-07DE-2743-D210-C794F7C69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2050" name="Picture 2" descr="Images de Drapeau Italie – Téléchargement gratuit sur Freepik">
            <a:extLst>
              <a:ext uri="{FF2B5EF4-FFF2-40B4-BE49-F238E27FC236}">
                <a16:creationId xmlns:a16="http://schemas.microsoft.com/office/drawing/2014/main" id="{3EAD177C-8C72-1BCA-D921-43E71C7D7F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105" y="1413416"/>
            <a:ext cx="6634149" cy="4031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00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E1295D-2275-8D76-A9F6-3A3299C82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1695F5-AD29-8D9E-982A-06A2C6EDF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Durer  de vie 1564 à 1642</a:t>
            </a:r>
          </a:p>
          <a:p>
            <a:r>
              <a:rPr lang="fr-CA" dirty="0"/>
              <a:t>il est devenu aveugle</a:t>
            </a:r>
          </a:p>
        </p:txBody>
      </p:sp>
    </p:spTree>
    <p:extLst>
      <p:ext uri="{BB962C8B-B14F-4D97-AF65-F5344CB8AC3E}">
        <p14:creationId xmlns:p14="http://schemas.microsoft.com/office/powerpoint/2010/main" val="892021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17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Gallilé</vt:lpstr>
      <vt:lpstr>Présentation PowerPoint</vt:lpstr>
      <vt:lpstr>Decouverte télescope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cgiroux42 Charles-Antoine</dc:creator>
  <cp:lastModifiedBy>cgiroux42 Charles-Antoine</cp:lastModifiedBy>
  <cp:revision>14</cp:revision>
  <dcterms:created xsi:type="dcterms:W3CDTF">2023-05-08T18:36:01Z</dcterms:created>
  <dcterms:modified xsi:type="dcterms:W3CDTF">2023-05-12T18:25:41Z</dcterms:modified>
</cp:coreProperties>
</file>