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86C50-CDDD-48F6-920C-FA10B69164A9}" v="232" dt="2024-01-22T14:19:54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Calcium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Charles-Antoine 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DD286-93E8-DBEF-E47A-14258EA39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728" y="120711"/>
            <a:ext cx="15590807" cy="1886279"/>
          </a:xfrm>
        </p:spPr>
        <p:txBody>
          <a:bodyPr/>
          <a:lstStyle/>
          <a:p>
            <a:r>
              <a:rPr lang="en-US" dirty="0"/>
              <a:t>Calcium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8843-8C4D-F999-0CA1-124F62B42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89649" y="1221776"/>
            <a:ext cx="15590807" cy="6162885"/>
          </a:xfrm>
          <a:prstGeom prst="ellipse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Symbole</a:t>
            </a:r>
            <a:r>
              <a:rPr lang="en-US" dirty="0"/>
              <a:t> Ca</a:t>
            </a:r>
          </a:p>
          <a:p>
            <a:pPr marL="0" indent="0">
              <a:buNone/>
            </a:pPr>
            <a:r>
              <a:rPr lang="en-US" dirty="0"/>
              <a:t>#case 20</a:t>
            </a:r>
          </a:p>
          <a:p>
            <a:pPr marL="0" indent="0">
              <a:buNone/>
            </a:pPr>
            <a:r>
              <a:rPr lang="en-US" dirty="0"/>
              <a:t>#protons=20</a:t>
            </a:r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dirty="0" err="1"/>
              <a:t>électron</a:t>
            </a:r>
            <a:r>
              <a:rPr lang="en-US" dirty="0"/>
              <a:t> 20</a:t>
            </a:r>
          </a:p>
          <a:p>
            <a:pPr marL="0" indent="0">
              <a:buNone/>
            </a:pPr>
            <a:r>
              <a:rPr lang="en-US" dirty="0"/>
              <a:t>Masse </a:t>
            </a:r>
            <a:r>
              <a:rPr lang="en-US" dirty="0" err="1"/>
              <a:t>atomique</a:t>
            </a:r>
            <a:r>
              <a:rPr lang="en-US" dirty="0"/>
              <a:t> 40 </a:t>
            </a:r>
          </a:p>
          <a:p>
            <a:pPr marL="0" indent="0">
              <a:buNone/>
            </a:pPr>
            <a:r>
              <a:rPr lang="en-US" dirty="0"/>
              <a:t>#neutron 20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2095540-B076-F818-2EFA-B2791FE74CA3}"/>
              </a:ext>
            </a:extLst>
          </p:cNvPr>
          <p:cNvSpPr/>
          <p:nvPr/>
        </p:nvSpPr>
        <p:spPr>
          <a:xfrm>
            <a:off x="8332290" y="2885326"/>
            <a:ext cx="1279584" cy="119332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E15F44C-0523-746B-EB60-B08657316ED7}"/>
              </a:ext>
            </a:extLst>
          </p:cNvPr>
          <p:cNvSpPr/>
          <p:nvPr/>
        </p:nvSpPr>
        <p:spPr>
          <a:xfrm>
            <a:off x="7196481" y="1878913"/>
            <a:ext cx="3551203" cy="37524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62F83C4-0EA0-8A40-EDA4-0D5DC81975B8}"/>
              </a:ext>
            </a:extLst>
          </p:cNvPr>
          <p:cNvSpPr/>
          <p:nvPr/>
        </p:nvSpPr>
        <p:spPr>
          <a:xfrm>
            <a:off x="7742819" y="2252723"/>
            <a:ext cx="2415392" cy="271731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DCB42B-0C82-20E2-F7E3-7E4E738A4EAC}"/>
              </a:ext>
            </a:extLst>
          </p:cNvPr>
          <p:cNvSpPr txBox="1"/>
          <p:nvPr/>
        </p:nvSpPr>
        <p:spPr>
          <a:xfrm>
            <a:off x="8171548" y="3110472"/>
            <a:ext cx="17277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Noyau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D936D6-5A3F-9961-F8F2-5FAD7E8ABF95}"/>
              </a:ext>
            </a:extLst>
          </p:cNvPr>
          <p:cNvSpPr txBox="1"/>
          <p:nvPr/>
        </p:nvSpPr>
        <p:spPr>
          <a:xfrm>
            <a:off x="8327583" y="5082823"/>
            <a:ext cx="22478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orbitales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A2BBDF-E7D7-861E-ED0F-28FC3688D8AF}"/>
              </a:ext>
            </a:extLst>
          </p:cNvPr>
          <p:cNvSpPr txBox="1"/>
          <p:nvPr/>
        </p:nvSpPr>
        <p:spPr>
          <a:xfrm>
            <a:off x="6086945" y="5569316"/>
            <a:ext cx="480006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0) 2é) 8é) 8é) 2é)</a:t>
            </a:r>
          </a:p>
          <a:p>
            <a:r>
              <a:rPr lang="en-US" sz="3200"/>
              <a:t>Confirugation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2073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Calcium</vt:lpstr>
      <vt:lpstr>Calcium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68</cp:revision>
  <dcterms:created xsi:type="dcterms:W3CDTF">2024-01-22T14:06:14Z</dcterms:created>
  <dcterms:modified xsi:type="dcterms:W3CDTF">2024-02-05T14:43:03Z</dcterms:modified>
</cp:coreProperties>
</file>