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0" r:id="rId7"/>
    <p:sldId id="261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0BCAC-A97E-4067-8BDD-089FDD079F89}" v="544" dt="2023-11-30T20:43:59.418"/>
    <p1510:client id="{678A3A94-3585-2745-4A99-77D67296471F}" v="289" dt="2023-12-01T17:08:32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ITSS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Fait par Charles-Antoine Giroux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yphilis - Maladies infectieuses - Édition professionnelle du Manuel MSD">
            <a:extLst>
              <a:ext uri="{FF2B5EF4-FFF2-40B4-BE49-F238E27FC236}">
                <a16:creationId xmlns:a16="http://schemas.microsoft.com/office/drawing/2014/main" id="{ACDEDBE4-FD5F-AB37-65B1-9255F16666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37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DC425A-A767-F94F-67B7-921C5C461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Syphilis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229A8-A851-1525-02F3-7712C0A0B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Treponema pallidum</a:t>
            </a:r>
          </a:p>
          <a:p>
            <a:r>
              <a:rPr lang="en-US" sz="2000" dirty="0" err="1">
                <a:cs typeface="Calibri"/>
              </a:rPr>
              <a:t>Transmition</a:t>
            </a:r>
            <a:r>
              <a:rPr lang="en-US" sz="2000" dirty="0">
                <a:cs typeface="Calibri"/>
              </a:rPr>
              <a:t> Relation </a:t>
            </a:r>
            <a:r>
              <a:rPr lang="en-US" sz="2000" dirty="0" err="1">
                <a:cs typeface="Calibri"/>
              </a:rPr>
              <a:t>sexuelle</a:t>
            </a:r>
          </a:p>
          <a:p>
            <a:r>
              <a:rPr lang="en-US" sz="2000" dirty="0" err="1">
                <a:cs typeface="Calibri"/>
              </a:rPr>
              <a:t>Clasification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Bactérie</a:t>
            </a:r>
          </a:p>
          <a:p>
            <a:r>
              <a:rPr lang="en-US" sz="2000" dirty="0">
                <a:cs typeface="Calibri"/>
              </a:rPr>
              <a:t>Traitement </a:t>
            </a:r>
            <a:r>
              <a:rPr lang="en-US" sz="2000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253420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65C9A-E2E7-33DD-35DF-44E4FD4B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2833324" cy="1616203"/>
          </a:xfrm>
        </p:spPr>
        <p:txBody>
          <a:bodyPr anchor="b">
            <a:normAutofit/>
          </a:bodyPr>
          <a:lstStyle/>
          <a:p>
            <a:r>
              <a:rPr lang="en-US" sz="3200">
                <a:cs typeface="Calibri Light"/>
              </a:rPr>
              <a:t>Morpions 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19D4F-F610-B41E-CBB2-149EFE4A9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4" y="2533476"/>
            <a:ext cx="2833324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cs typeface="Calibri"/>
              </a:rPr>
              <a:t>Poux de pubis</a:t>
            </a:r>
          </a:p>
          <a:p>
            <a:r>
              <a:rPr lang="en-US" sz="2000">
                <a:cs typeface="Calibri"/>
              </a:rPr>
              <a:t>Phtirus    pubis</a:t>
            </a:r>
          </a:p>
          <a:p>
            <a:r>
              <a:rPr lang="en-US" sz="2000">
                <a:cs typeface="Calibri"/>
              </a:rPr>
              <a:t>Transmission</a:t>
            </a:r>
          </a:p>
          <a:p>
            <a:r>
              <a:rPr lang="en-US" sz="2000">
                <a:cs typeface="Calibri"/>
              </a:rPr>
              <a:t>Classification: parasite</a:t>
            </a:r>
          </a:p>
          <a:p>
            <a:r>
              <a:rPr lang="en-US" sz="2000">
                <a:cs typeface="Calibri"/>
              </a:rPr>
              <a:t>Traitement: Shampoing</a:t>
            </a:r>
          </a:p>
        </p:txBody>
      </p:sp>
      <p:pic>
        <p:nvPicPr>
          <p:cNvPr id="5" name="Picture 4" descr="Pou du pubis — Wikipédia">
            <a:extLst>
              <a:ext uri="{FF2B5EF4-FFF2-40B4-BE49-F238E27FC236}">
                <a16:creationId xmlns:a16="http://schemas.microsoft.com/office/drawing/2014/main" id="{62ADCE7C-54E7-71B2-D8E3-F4C4E969E2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39" r="25356"/>
          <a:stretch/>
        </p:blipFill>
        <p:spPr>
          <a:xfrm>
            <a:off x="4285839" y="1070147"/>
            <a:ext cx="3393840" cy="4672927"/>
          </a:xfrm>
          <a:prstGeom prst="rect">
            <a:avLst/>
          </a:prstGeom>
        </p:spPr>
      </p:pic>
      <p:pic>
        <p:nvPicPr>
          <p:cNvPr id="4" name="Picture 3" descr="Pou du pubis — Wikipédia">
            <a:extLst>
              <a:ext uri="{FF2B5EF4-FFF2-40B4-BE49-F238E27FC236}">
                <a16:creationId xmlns:a16="http://schemas.microsoft.com/office/drawing/2014/main" id="{216E9E18-7AE3-7B21-94EE-E31FF56925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576" r="18223" b="1"/>
          <a:stretch/>
        </p:blipFill>
        <p:spPr>
          <a:xfrm>
            <a:off x="7679652" y="1070147"/>
            <a:ext cx="3439354" cy="467292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8E5CCC-C8B4-1C26-7EEC-22D3D6E6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640742" y="2309584"/>
            <a:ext cx="123362" cy="683316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5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A4F2E6-C9E1-359F-FAB8-8E3432107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72516" y="4941359"/>
            <a:ext cx="123362" cy="1569619"/>
          </a:xfrm>
          <a:prstGeom prst="rect">
            <a:avLst/>
          </a:prstGeom>
          <a:gradFill>
            <a:gsLst>
              <a:gs pos="19000">
                <a:schemeClr val="accent5">
                  <a:alpha val="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5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6B53CB-CE9E-39C6-128B-FF9796651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VpH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B53E9-7379-3D3D-84B6-4D9A6D6FA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cs typeface="Calibri"/>
              </a:rPr>
              <a:t>Virus du papillome humain</a:t>
            </a:r>
          </a:p>
          <a:p>
            <a:r>
              <a:rPr lang="en-US" sz="2000">
                <a:solidFill>
                  <a:schemeClr val="bg1"/>
                </a:solidFill>
                <a:cs typeface="Calibri"/>
              </a:rPr>
              <a:t>Nom scientifique</a:t>
            </a:r>
          </a:p>
          <a:p>
            <a:r>
              <a:rPr lang="en-US" sz="2000">
                <a:solidFill>
                  <a:schemeClr val="bg1"/>
                </a:solidFill>
                <a:cs typeface="Calibri"/>
              </a:rPr>
              <a:t>Transmition Relation sexuelle</a:t>
            </a:r>
          </a:p>
          <a:p>
            <a:r>
              <a:rPr lang="en-US" sz="2000">
                <a:solidFill>
                  <a:schemeClr val="bg1"/>
                </a:solidFill>
                <a:cs typeface="Calibri"/>
              </a:rPr>
              <a:t>Clasification Virus</a:t>
            </a:r>
          </a:p>
          <a:p>
            <a:r>
              <a:rPr lang="en-US" sz="2000">
                <a:solidFill>
                  <a:schemeClr val="bg1"/>
                </a:solidFill>
                <a:cs typeface="Calibri"/>
              </a:rPr>
              <a:t>Traitement vaccin ou Lazer ou azote liquide</a:t>
            </a:r>
          </a:p>
        </p:txBody>
      </p:sp>
      <p:pic>
        <p:nvPicPr>
          <p:cNvPr id="4" name="Picture 3" descr="VPH – Sex &amp; U">
            <a:extLst>
              <a:ext uri="{FF2B5EF4-FFF2-40B4-BE49-F238E27FC236}">
                <a16:creationId xmlns:a16="http://schemas.microsoft.com/office/drawing/2014/main" id="{C51ADC9D-0C21-4AB2-9AD4-10E12BFF1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3148" y="369913"/>
            <a:ext cx="2872729" cy="278453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87417AF-190E-4D6E-AFA6-7D3E84B0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603" y="182859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e virus du papillome humain (VPH): Types, causes, symptômes et vaccins">
            <a:extLst>
              <a:ext uri="{FF2B5EF4-FFF2-40B4-BE49-F238E27FC236}">
                <a16:creationId xmlns:a16="http://schemas.microsoft.com/office/drawing/2014/main" id="{53A05F54-8A5E-588E-F263-51FA53FE6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8661" y="4363198"/>
            <a:ext cx="3588640" cy="15186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0B30ED8-273E-4C07-8568-2FE5CC5C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5071" y="3543213"/>
            <a:ext cx="3996261" cy="317749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2B0E20-D4AD-5DE1-3737-5384DD566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397120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  <a:cs typeface="Calibri Light"/>
              </a:rPr>
              <a:t>Herpès</a:t>
            </a:r>
            <a:endParaRPr lang="en-US" sz="38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A03D5-20E9-C343-DA4A-67BFF982D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891752"/>
            <a:ext cx="4707671" cy="23345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err="1">
                <a:solidFill>
                  <a:schemeClr val="bg1"/>
                </a:solidFill>
                <a:cs typeface="Calibri"/>
              </a:rPr>
              <a:t>Feux</a:t>
            </a:r>
            <a:r>
              <a:rPr lang="en-US" sz="2000">
                <a:solidFill>
                  <a:schemeClr val="bg1"/>
                </a:solidFill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cs typeface="Calibri"/>
              </a:rPr>
              <a:t>sauvage</a:t>
            </a:r>
          </a:p>
          <a:p>
            <a:r>
              <a:rPr lang="en-US" sz="2000">
                <a:solidFill>
                  <a:srgbClr val="FF0000"/>
                </a:solidFill>
                <a:cs typeface="Calibri"/>
              </a:rPr>
              <a:t>Herpes simplex  </a:t>
            </a:r>
            <a:r>
              <a:rPr lang="en-US" sz="2000">
                <a:solidFill>
                  <a:schemeClr val="bg1"/>
                </a:solidFill>
                <a:cs typeface="Calibri"/>
              </a:rPr>
              <a:t> </a:t>
            </a:r>
          </a:p>
          <a:p>
            <a:r>
              <a:rPr lang="en-US" sz="2000" err="1">
                <a:solidFill>
                  <a:schemeClr val="bg1"/>
                </a:solidFill>
                <a:cs typeface="Calibri"/>
              </a:rPr>
              <a:t>Transmition</a:t>
            </a:r>
            <a:r>
              <a:rPr lang="en-US" sz="2000">
                <a:solidFill>
                  <a:schemeClr val="bg1"/>
                </a:solidFill>
                <a:cs typeface="Calibri"/>
              </a:rPr>
              <a:t> Relation </a:t>
            </a:r>
            <a:r>
              <a:rPr lang="en-US" sz="2000" err="1">
                <a:solidFill>
                  <a:schemeClr val="bg1"/>
                </a:solidFill>
                <a:cs typeface="Calibri"/>
              </a:rPr>
              <a:t>sexuelle</a:t>
            </a:r>
          </a:p>
          <a:p>
            <a:r>
              <a:rPr lang="en-US" sz="2000">
                <a:solidFill>
                  <a:schemeClr val="bg1"/>
                </a:solidFill>
                <a:cs typeface="Calibri"/>
              </a:rPr>
              <a:t>Classification virus</a:t>
            </a:r>
          </a:p>
          <a:p>
            <a:r>
              <a:rPr lang="en-US" sz="2000">
                <a:solidFill>
                  <a:schemeClr val="bg1"/>
                </a:solidFill>
                <a:cs typeface="Calibri"/>
              </a:rPr>
              <a:t>Traitement crème         </a:t>
            </a:r>
          </a:p>
        </p:txBody>
      </p:sp>
      <p:pic>
        <p:nvPicPr>
          <p:cNvPr id="4" name="Picture 3" descr="Herpès Labial - Centre de santé dentaire Al Dente à St-Jérôme">
            <a:extLst>
              <a:ext uri="{FF2B5EF4-FFF2-40B4-BE49-F238E27FC236}">
                <a16:creationId xmlns:a16="http://schemas.microsoft.com/office/drawing/2014/main" id="{BC16D18E-F5EB-8301-5836-9DBFD7B14D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96" r="20396" b="2"/>
          <a:stretch/>
        </p:blipFill>
        <p:spPr>
          <a:xfrm>
            <a:off x="6735467" y="977900"/>
            <a:ext cx="5037433" cy="4826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14ED94A-C85D-4CD3-4205-438D21CE6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9217" y="-1"/>
            <a:ext cx="5213267" cy="6883030"/>
            <a:chOff x="-19217" y="-1"/>
            <a:chExt cx="5213267" cy="688303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642BDB2-BF67-1D53-1C70-0B41D709E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06" y="0"/>
              <a:ext cx="5204956" cy="6883029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8E0D8CE-5DBF-B664-EB48-C29BF8AB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-19217" y="1731909"/>
              <a:ext cx="5204963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FD140CE-7DE2-C88F-5EAE-F45EB69E6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10" y="6723"/>
              <a:ext cx="3834567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57E87E3-413F-10EF-63D8-6016E986C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44601" y="833689"/>
              <a:ext cx="6872341" cy="5204961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336027-5DB7-7BF2-9BC1-0C4817DE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484" y="739835"/>
            <a:ext cx="3702580" cy="1616203"/>
          </a:xfrm>
        </p:spPr>
        <p:txBody>
          <a:bodyPr anchor="b">
            <a:normAutofit/>
          </a:bodyPr>
          <a:lstStyle/>
          <a:p>
            <a:r>
              <a:rPr lang="en-US" sz="3200">
                <a:solidFill>
                  <a:srgbClr val="FFFFFF"/>
                </a:solidFill>
                <a:cs typeface="Calibri Light"/>
              </a:rPr>
              <a:t>Vaginite à levure</a:t>
            </a:r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643DF-9E06-233A-54EF-1264589B5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484" y="2459116"/>
            <a:ext cx="3702579" cy="352482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rgbClr val="FFFFFF"/>
                </a:solidFill>
                <a:cs typeface="Calibri"/>
              </a:rPr>
              <a:t>Nom scientifique Tricomonas vagi</a:t>
            </a:r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Tranmition Relation sexuelle</a:t>
            </a:r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Clasification Protiste </a:t>
            </a:r>
          </a:p>
          <a:p>
            <a:r>
              <a:rPr lang="en-US" sz="2000">
                <a:solidFill>
                  <a:srgbClr val="FFFFFF"/>
                </a:solidFill>
                <a:cs typeface="Calibri"/>
              </a:rPr>
              <a:t>Traitement crème</a:t>
            </a:r>
          </a:p>
        </p:txBody>
      </p:sp>
      <p:pic>
        <p:nvPicPr>
          <p:cNvPr id="4" name="Picture 3" descr="70+ Vulvo Vaginite Illustrations, graphiques vectoriels libre de droits et  Clip Art - iStock">
            <a:extLst>
              <a:ext uri="{FF2B5EF4-FFF2-40B4-BE49-F238E27FC236}">
                <a16:creationId xmlns:a16="http://schemas.microsoft.com/office/drawing/2014/main" id="{7C7AE8E3-7DFA-06BA-A51A-8928CCC9D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919" y="787114"/>
            <a:ext cx="5283771" cy="528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5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4D1C9-9180-FB8D-25B7-D8450C28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0994"/>
            <a:ext cx="3687491" cy="2211148"/>
          </a:xfrm>
        </p:spPr>
        <p:txBody>
          <a:bodyPr anchor="t">
            <a:normAutofit/>
          </a:bodyPr>
          <a:lstStyle/>
          <a:p>
            <a:r>
              <a:rPr lang="en-US" sz="3200">
                <a:cs typeface="Calibri Light"/>
              </a:rPr>
              <a:t>Hépatite B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4E8CD-D697-6E2A-6802-4EC4FF34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546" y="751554"/>
            <a:ext cx="6012254" cy="2260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err="1">
                <a:cs typeface="Calibri"/>
              </a:rPr>
              <a:t>Jaunisse</a:t>
            </a:r>
          </a:p>
          <a:p>
            <a:r>
              <a:rPr lang="en-US" sz="2000">
                <a:cs typeface="Calibri"/>
              </a:rPr>
              <a:t>Nom </a:t>
            </a:r>
            <a:r>
              <a:rPr lang="en-US" sz="2000" err="1">
                <a:cs typeface="Calibri"/>
              </a:rPr>
              <a:t>scientifique</a:t>
            </a:r>
            <a:r>
              <a:rPr lang="en-US" sz="2000">
                <a:cs typeface="Calibri"/>
              </a:rPr>
              <a:t> </a:t>
            </a:r>
            <a:r>
              <a:rPr lang="en-US" sz="2000">
                <a:solidFill>
                  <a:srgbClr val="FF0000"/>
                </a:solidFill>
                <a:cs typeface="Calibri"/>
              </a:rPr>
              <a:t>VHB</a:t>
            </a:r>
          </a:p>
          <a:p>
            <a:r>
              <a:rPr lang="en-US" sz="2000" err="1">
                <a:cs typeface="Calibri"/>
              </a:rPr>
              <a:t>Transmition</a:t>
            </a:r>
            <a:r>
              <a:rPr lang="en-US" sz="2000">
                <a:cs typeface="Calibri"/>
              </a:rPr>
              <a:t> Relation </a:t>
            </a:r>
            <a:r>
              <a:rPr lang="en-US" sz="2000" err="1">
                <a:cs typeface="Calibri"/>
              </a:rPr>
              <a:t>Sexuelle</a:t>
            </a:r>
          </a:p>
          <a:p>
            <a:r>
              <a:rPr lang="en-US" sz="2000">
                <a:cs typeface="Calibri"/>
              </a:rPr>
              <a:t>Classification virus</a:t>
            </a:r>
          </a:p>
          <a:p>
            <a:r>
              <a:rPr lang="en-US" sz="2000">
                <a:cs typeface="Calibri"/>
              </a:rPr>
              <a:t>Traitement </a:t>
            </a:r>
            <a:r>
              <a:rPr lang="en-US" sz="2000" err="1">
                <a:cs typeface="Calibri"/>
              </a:rPr>
              <a:t>Vaccin</a:t>
            </a:r>
          </a:p>
        </p:txBody>
      </p:sp>
      <p:pic>
        <p:nvPicPr>
          <p:cNvPr id="4" name="Picture 3" descr="𝘿𝙧.𝙇𝙤𝙪𝙞𝙨𝙨𝙖𝙞𝙣𝙩 𝙈. 𝙈𝘿 🇭🇹 🇺🇸 on X: &quot;HEPATITE inflammation  du foie,le plus souvent provoquée par une infection virale. Il y a cinq  virus principaux de l'hépatite, que l'on appelle A, B, C,">
            <a:extLst>
              <a:ext uri="{FF2B5EF4-FFF2-40B4-BE49-F238E27FC236}">
                <a16:creationId xmlns:a16="http://schemas.microsoft.com/office/drawing/2014/main" id="{1263FAF9-2A97-55D3-DAAB-C684201C6C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82" r="9176" b="1"/>
          <a:stretch/>
        </p:blipFill>
        <p:spPr>
          <a:xfrm>
            <a:off x="-16" y="3467101"/>
            <a:ext cx="6096002" cy="3267536"/>
          </a:xfrm>
          <a:prstGeom prst="rect">
            <a:avLst/>
          </a:prstGeom>
        </p:spPr>
      </p:pic>
      <p:pic>
        <p:nvPicPr>
          <p:cNvPr id="8" name="Picture 7" descr="Hépatite B : une infection silencieuse dévastatrice">
            <a:extLst>
              <a:ext uri="{FF2B5EF4-FFF2-40B4-BE49-F238E27FC236}">
                <a16:creationId xmlns:a16="http://schemas.microsoft.com/office/drawing/2014/main" id="{68ADF298-3CF8-754E-636A-5A69FC5BC7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524" b="13982"/>
          <a:stretch/>
        </p:blipFill>
        <p:spPr>
          <a:xfrm>
            <a:off x="6096014" y="3467101"/>
            <a:ext cx="6095999" cy="334089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EA74336-CFA2-D575-E9E6-7F3109CB1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5337"/>
            <a:ext cx="12192000" cy="123363"/>
            <a:chOff x="876692" y="4888672"/>
            <a:chExt cx="10439007" cy="1233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6AA1E3-7523-9B01-1251-BFCCE4067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515" y="-269151"/>
              <a:ext cx="123362" cy="10439007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0A0A5E6-B19C-4BF9-7231-108F92685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719273" y="2415609"/>
              <a:ext cx="123362" cy="506949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2430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DD51C0-BAE4-9EBF-EB2A-D5548DE25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>
                <a:cs typeface="Calibri Light"/>
              </a:rPr>
              <a:t>VIH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BB5E4-5EC9-A7E3-7873-E852E19FE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Sida</a:t>
            </a:r>
          </a:p>
          <a:p>
            <a:pPr>
              <a:buFont typeface="Arial"/>
            </a:pPr>
            <a:r>
              <a:rPr lang="en-US" sz="2000">
                <a:cs typeface="Calibri"/>
              </a:rPr>
              <a:t>Transmition Relation Sexuelle</a:t>
            </a:r>
          </a:p>
          <a:p>
            <a:pPr>
              <a:buFont typeface="Arial"/>
            </a:pPr>
            <a:r>
              <a:rPr lang="en-US" sz="2000">
                <a:cs typeface="Calibri"/>
              </a:rPr>
              <a:t>Classification Virus</a:t>
            </a:r>
          </a:p>
          <a:p>
            <a:pPr>
              <a:buFont typeface="Arial"/>
            </a:pPr>
            <a:r>
              <a:rPr lang="en-US" sz="2000">
                <a:cs typeface="Calibri"/>
              </a:rPr>
              <a:t>Traitement  Soulagement trithérapie</a:t>
            </a:r>
          </a:p>
        </p:txBody>
      </p:sp>
      <p:pic>
        <p:nvPicPr>
          <p:cNvPr id="5" name="Picture 4" descr="La visión del SIDA en los médicos del futuro">
            <a:extLst>
              <a:ext uri="{FF2B5EF4-FFF2-40B4-BE49-F238E27FC236}">
                <a16:creationId xmlns:a16="http://schemas.microsoft.com/office/drawing/2014/main" id="{DAC625A8-0807-D320-C9BE-6C7360F0B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64" r="24080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864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tlas Entry - Chlamydia Trachomatis Infection">
            <a:extLst>
              <a:ext uri="{FF2B5EF4-FFF2-40B4-BE49-F238E27FC236}">
                <a16:creationId xmlns:a16="http://schemas.microsoft.com/office/drawing/2014/main" id="{AA32948B-3A71-2C19-3661-9A1CCC5414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914" b="4377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79965D-A486-EC83-AE84-F1D284A36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Chlamydia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AD7B5-4187-A76C-CF3C-FDEDFE7D4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Chlamydia trachomatis</a:t>
            </a:r>
          </a:p>
          <a:p>
            <a:r>
              <a:rPr lang="en-US" sz="2000">
                <a:cs typeface="Calibri"/>
              </a:rPr>
              <a:t>Transmition Relation sexuelle</a:t>
            </a:r>
          </a:p>
          <a:p>
            <a:r>
              <a:rPr lang="en-US" sz="2000">
                <a:cs typeface="Calibri"/>
              </a:rPr>
              <a:t>Classfication bactérie</a:t>
            </a:r>
          </a:p>
          <a:p>
            <a:r>
              <a:rPr lang="en-US" sz="2000">
                <a:cs typeface="Calibri"/>
              </a:rPr>
              <a:t>Traitement antibiotique</a:t>
            </a:r>
          </a:p>
        </p:txBody>
      </p:sp>
    </p:spTree>
    <p:extLst>
      <p:ext uri="{BB962C8B-B14F-4D97-AF65-F5344CB8AC3E}">
        <p14:creationId xmlns:p14="http://schemas.microsoft.com/office/powerpoint/2010/main" val="72094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Un bain de bouche contre la gonorrhée oropharyngée - Actions Traitements,  association de patients VIH et co-infections">
            <a:extLst>
              <a:ext uri="{FF2B5EF4-FFF2-40B4-BE49-F238E27FC236}">
                <a16:creationId xmlns:a16="http://schemas.microsoft.com/office/drawing/2014/main" id="{EF371930-807E-B0D3-DC76-463F566918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84" r="4093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52B638-13B0-2F66-87D6-EB3E10B87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Gonornée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2DA5-D5A5-C174-9202-C8AA64D9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Pisse Chaude</a:t>
            </a:r>
          </a:p>
          <a:p>
            <a:r>
              <a:rPr lang="en-US" sz="2000">
                <a:cs typeface="Calibri"/>
              </a:rPr>
              <a:t>Transmition Relation sexuelle</a:t>
            </a:r>
          </a:p>
          <a:p>
            <a:r>
              <a:rPr lang="en-US" sz="2000">
                <a:cs typeface="Calibri"/>
              </a:rPr>
              <a:t>Classification bactérie</a:t>
            </a:r>
          </a:p>
          <a:p>
            <a:r>
              <a:rPr lang="en-US" sz="2000">
                <a:cs typeface="Calibri"/>
              </a:rPr>
              <a:t>Traitement antibiotique</a:t>
            </a:r>
          </a:p>
        </p:txBody>
      </p:sp>
    </p:spTree>
    <p:extLst>
      <p:ext uri="{BB962C8B-B14F-4D97-AF65-F5344CB8AC3E}">
        <p14:creationId xmlns:p14="http://schemas.microsoft.com/office/powerpoint/2010/main" val="4245239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Morpions </vt:lpstr>
      <vt:lpstr>VpH</vt:lpstr>
      <vt:lpstr>Herpès</vt:lpstr>
      <vt:lpstr>Vaginite à levure</vt:lpstr>
      <vt:lpstr>Hépatite B</vt:lpstr>
      <vt:lpstr>VIH</vt:lpstr>
      <vt:lpstr>Chlamydia</vt:lpstr>
      <vt:lpstr>Gonornée</vt:lpstr>
      <vt:lpstr>Syphilis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28</cp:revision>
  <dcterms:created xsi:type="dcterms:W3CDTF">2023-11-30T20:06:44Z</dcterms:created>
  <dcterms:modified xsi:type="dcterms:W3CDTF">2023-12-01T20:53:26Z</dcterms:modified>
</cp:coreProperties>
</file>